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2.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42"/>
  </p:notesMasterIdLst>
  <p:handoutMasterIdLst>
    <p:handoutMasterId r:id="rId43"/>
  </p:handoutMasterIdLst>
  <p:sldIdLst>
    <p:sldId id="256" r:id="rId2"/>
    <p:sldId id="439" r:id="rId3"/>
    <p:sldId id="469" r:id="rId4"/>
    <p:sldId id="437" r:id="rId5"/>
    <p:sldId id="438" r:id="rId6"/>
    <p:sldId id="441" r:id="rId7"/>
    <p:sldId id="440" r:id="rId8"/>
    <p:sldId id="432" r:id="rId9"/>
    <p:sldId id="448" r:id="rId10"/>
    <p:sldId id="471" r:id="rId11"/>
    <p:sldId id="472" r:id="rId12"/>
    <p:sldId id="470" r:id="rId13"/>
    <p:sldId id="443" r:id="rId14"/>
    <p:sldId id="451" r:id="rId15"/>
    <p:sldId id="447" r:id="rId16"/>
    <p:sldId id="450" r:id="rId17"/>
    <p:sldId id="445" r:id="rId18"/>
    <p:sldId id="456" r:id="rId19"/>
    <p:sldId id="457" r:id="rId20"/>
    <p:sldId id="446" r:id="rId21"/>
    <p:sldId id="458" r:id="rId22"/>
    <p:sldId id="452" r:id="rId23"/>
    <p:sldId id="459" r:id="rId24"/>
    <p:sldId id="453" r:id="rId25"/>
    <p:sldId id="460" r:id="rId26"/>
    <p:sldId id="454" r:id="rId27"/>
    <p:sldId id="462" r:id="rId28"/>
    <p:sldId id="463" r:id="rId29"/>
    <p:sldId id="468" r:id="rId30"/>
    <p:sldId id="461" r:id="rId31"/>
    <p:sldId id="296" r:id="rId32"/>
    <p:sldId id="464" r:id="rId33"/>
    <p:sldId id="465" r:id="rId34"/>
    <p:sldId id="466" r:id="rId35"/>
    <p:sldId id="467" r:id="rId36"/>
    <p:sldId id="474" r:id="rId37"/>
    <p:sldId id="475" r:id="rId38"/>
    <p:sldId id="473" r:id="rId39"/>
    <p:sldId id="476" r:id="rId40"/>
    <p:sldId id="339" r:id="rId41"/>
  </p:sldIdLst>
  <p:sldSz cx="9144000" cy="6858000" type="screen4x3"/>
  <p:notesSz cx="6797675" cy="9928225"/>
  <p:defaultTextStyle>
    <a:defPPr>
      <a:defRPr lang="es-ES"/>
    </a:defPPr>
    <a:lvl1pPr algn="l" rtl="0" fontAlgn="base">
      <a:spcBef>
        <a:spcPct val="0"/>
      </a:spcBef>
      <a:spcAft>
        <a:spcPct val="0"/>
      </a:spcAft>
      <a:defRPr sz="2400" i="1" kern="1200">
        <a:solidFill>
          <a:schemeClr val="tx1"/>
        </a:solidFill>
        <a:latin typeface="Verdana" pitchFamily="34" charset="0"/>
        <a:ea typeface="+mn-ea"/>
        <a:cs typeface="+mn-cs"/>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guide id="4"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B4CDE6"/>
    <a:srgbClr val="CED5DD"/>
    <a:srgbClr val="FFEBCD"/>
    <a:srgbClr val="99CCFF"/>
    <a:srgbClr val="3399FF"/>
    <a:srgbClr val="D0D5DD"/>
    <a:srgbClr val="D0CECE"/>
    <a:srgbClr val="8000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1" autoAdjust="0"/>
    <p:restoredTop sz="94671" autoAdjust="0"/>
  </p:normalViewPr>
  <p:slideViewPr>
    <p:cSldViewPr>
      <p:cViewPr varScale="1">
        <p:scale>
          <a:sx n="88" d="100"/>
          <a:sy n="88" d="100"/>
        </p:scale>
        <p:origin x="1098" y="8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34" d="100"/>
          <a:sy n="34" d="100"/>
        </p:scale>
        <p:origin x="-1578" y="-90"/>
      </p:cViewPr>
      <p:guideLst>
        <p:guide orient="horz" pos="3128"/>
        <p:guide pos="2140"/>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jpg"/></Relationships>
</file>

<file path=ppt/diagrams/_rels/data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g"/></Relationships>
</file>

<file path=ppt/diagrams/_rels/data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png"/></Relationships>
</file>

<file path=ppt/diagrams/_rels/drawing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g"/></Relationships>
</file>

<file path=ppt/diagrams/_rels/drawing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8BF38E-2BE2-4B72-95A2-55D5D6A1A0BA}" type="doc">
      <dgm:prSet loTypeId="urn:microsoft.com/office/officeart/2005/8/layout/pList1" loCatId="list" qsTypeId="urn:microsoft.com/office/officeart/2005/8/quickstyle/3d4" qsCatId="3D" csTypeId="urn:microsoft.com/office/officeart/2005/8/colors/accent1_2" csCatId="accent1" phldr="1"/>
      <dgm:spPr/>
      <dgm:t>
        <a:bodyPr/>
        <a:lstStyle/>
        <a:p>
          <a:endParaRPr lang="es-ES"/>
        </a:p>
      </dgm:t>
    </dgm:pt>
    <dgm:pt modelId="{DE72BF9C-97D7-4D9E-8CD5-2FA390C92BB8}">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dirty="0" smtClean="0"/>
            <a:t>SISTEMA NACIONAL DE PRESUPUESTO</a:t>
          </a:r>
          <a:endParaRPr lang="es-ES" b="1" dirty="0"/>
        </a:p>
      </dgm:t>
    </dgm:pt>
    <dgm:pt modelId="{28FB377E-251B-4637-9FAD-6D08754CDF8F}" type="parTrans" cxnId="{21DDFDE1-BECB-414A-A636-DBEA495341DD}">
      <dgm:prSet/>
      <dgm:spPr/>
      <dgm:t>
        <a:bodyPr/>
        <a:lstStyle/>
        <a:p>
          <a:endParaRPr lang="es-ES"/>
        </a:p>
      </dgm:t>
    </dgm:pt>
    <dgm:pt modelId="{7106E38B-4907-44A9-9F13-74FD815A6F1D}" type="sibTrans" cxnId="{21DDFDE1-BECB-414A-A636-DBEA495341DD}">
      <dgm:prSet/>
      <dgm:spPr/>
      <dgm:t>
        <a:bodyPr/>
        <a:lstStyle/>
        <a:p>
          <a:endParaRPr lang="es-ES"/>
        </a:p>
      </dgm:t>
    </dgm:pt>
    <dgm:pt modelId="{5BED0A7B-ECB9-42A4-AABD-384876709BDE}">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dirty="0" smtClean="0"/>
            <a:t>SISTEMA NACIONAL DE TESORO</a:t>
          </a:r>
          <a:endParaRPr lang="es-ES" b="1" dirty="0"/>
        </a:p>
      </dgm:t>
    </dgm:pt>
    <dgm:pt modelId="{1229C096-8B3A-4DF4-8F3A-110B9DC1B2A4}" type="parTrans" cxnId="{49AEC791-F45D-4B06-B9A8-AC7767EE8E0F}">
      <dgm:prSet/>
      <dgm:spPr/>
      <dgm:t>
        <a:bodyPr/>
        <a:lstStyle/>
        <a:p>
          <a:endParaRPr lang="es-ES"/>
        </a:p>
      </dgm:t>
    </dgm:pt>
    <dgm:pt modelId="{40714DA9-8F27-4440-A35A-93CF326E74B8}" type="sibTrans" cxnId="{49AEC791-F45D-4B06-B9A8-AC7767EE8E0F}">
      <dgm:prSet/>
      <dgm:spPr/>
      <dgm:t>
        <a:bodyPr/>
        <a:lstStyle/>
        <a:p>
          <a:endParaRPr lang="es-ES"/>
        </a:p>
      </dgm:t>
    </dgm:pt>
    <dgm:pt modelId="{206AE9FC-FE4E-4560-8FC0-D205041E2863}">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dirty="0" smtClean="0"/>
            <a:t>SISTEMA NACIONAL DE ENDEUDAMIENTO</a:t>
          </a:r>
          <a:endParaRPr lang="es-ES" b="1" dirty="0"/>
        </a:p>
      </dgm:t>
    </dgm:pt>
    <dgm:pt modelId="{6F4ED5D9-EEEA-4581-8676-35ED0944CBE1}" type="parTrans" cxnId="{720E4FD7-C559-416A-84C5-45D4C1142441}">
      <dgm:prSet/>
      <dgm:spPr/>
      <dgm:t>
        <a:bodyPr/>
        <a:lstStyle/>
        <a:p>
          <a:endParaRPr lang="es-ES"/>
        </a:p>
      </dgm:t>
    </dgm:pt>
    <dgm:pt modelId="{5DEE01BC-4525-446E-BABB-B6AA4626B835}" type="sibTrans" cxnId="{720E4FD7-C559-416A-84C5-45D4C1142441}">
      <dgm:prSet/>
      <dgm:spPr/>
      <dgm:t>
        <a:bodyPr/>
        <a:lstStyle/>
        <a:p>
          <a:endParaRPr lang="es-ES"/>
        </a:p>
      </dgm:t>
    </dgm:pt>
    <dgm:pt modelId="{A53CD855-F089-473F-B3E3-C7B117179450}">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dirty="0" smtClean="0"/>
            <a:t>SISTEMA NACIONAL DE CONTABILIDAD</a:t>
          </a:r>
          <a:endParaRPr lang="es-ES" b="1" dirty="0"/>
        </a:p>
      </dgm:t>
    </dgm:pt>
    <dgm:pt modelId="{4D4260E4-DCE1-4C8C-A87D-8ED85516BCEB}" type="parTrans" cxnId="{DBA1D4BE-5A47-4EA4-A4C6-4DF19F01FE42}">
      <dgm:prSet/>
      <dgm:spPr/>
      <dgm:t>
        <a:bodyPr/>
        <a:lstStyle/>
        <a:p>
          <a:endParaRPr lang="es-ES"/>
        </a:p>
      </dgm:t>
    </dgm:pt>
    <dgm:pt modelId="{D287F42F-1A18-4149-97E9-2155CBADCC13}" type="sibTrans" cxnId="{DBA1D4BE-5A47-4EA4-A4C6-4DF19F01FE42}">
      <dgm:prSet/>
      <dgm:spPr/>
      <dgm:t>
        <a:bodyPr/>
        <a:lstStyle/>
        <a:p>
          <a:endParaRPr lang="es-ES"/>
        </a:p>
      </dgm:t>
    </dgm:pt>
    <dgm:pt modelId="{6F1E6DE2-3836-4379-A1BC-9D38888EE89F}" type="pres">
      <dgm:prSet presAssocID="{F48BF38E-2BE2-4B72-95A2-55D5D6A1A0BA}" presName="Name0" presStyleCnt="0">
        <dgm:presLayoutVars>
          <dgm:dir/>
          <dgm:resizeHandles val="exact"/>
        </dgm:presLayoutVars>
      </dgm:prSet>
      <dgm:spPr/>
      <dgm:t>
        <a:bodyPr/>
        <a:lstStyle/>
        <a:p>
          <a:endParaRPr lang="es-ES"/>
        </a:p>
      </dgm:t>
    </dgm:pt>
    <dgm:pt modelId="{4F24252E-E389-4F64-A1CD-D989B798084D}" type="pres">
      <dgm:prSet presAssocID="{DE72BF9C-97D7-4D9E-8CD5-2FA390C92BB8}" presName="compNode" presStyleCnt="0"/>
      <dgm:spPr/>
    </dgm:pt>
    <dgm:pt modelId="{7E066237-36B2-4F3E-8207-5E2C01124813}" type="pres">
      <dgm:prSet presAssocID="{DE72BF9C-97D7-4D9E-8CD5-2FA390C92BB8}" presName="pict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t>
        <a:bodyPr/>
        <a:lstStyle/>
        <a:p>
          <a:endParaRPr lang="es-ES"/>
        </a:p>
      </dgm:t>
    </dgm:pt>
    <dgm:pt modelId="{9DBEE18C-D210-4299-B722-77E44CB18046}" type="pres">
      <dgm:prSet presAssocID="{DE72BF9C-97D7-4D9E-8CD5-2FA390C92BB8}" presName="textRect" presStyleLbl="revTx" presStyleIdx="0" presStyleCnt="4">
        <dgm:presLayoutVars>
          <dgm:bulletEnabled val="1"/>
        </dgm:presLayoutVars>
      </dgm:prSet>
      <dgm:spPr/>
      <dgm:t>
        <a:bodyPr/>
        <a:lstStyle/>
        <a:p>
          <a:endParaRPr lang="es-ES"/>
        </a:p>
      </dgm:t>
    </dgm:pt>
    <dgm:pt modelId="{5C273D75-DEC1-49B5-A6BB-4816E00B9F2B}" type="pres">
      <dgm:prSet presAssocID="{7106E38B-4907-44A9-9F13-74FD815A6F1D}" presName="sibTrans" presStyleLbl="sibTrans2D1" presStyleIdx="0" presStyleCnt="0"/>
      <dgm:spPr/>
      <dgm:t>
        <a:bodyPr/>
        <a:lstStyle/>
        <a:p>
          <a:endParaRPr lang="es-ES"/>
        </a:p>
      </dgm:t>
    </dgm:pt>
    <dgm:pt modelId="{4E6E5260-3D2A-4E6C-BDBC-2E40DC97E161}" type="pres">
      <dgm:prSet presAssocID="{5BED0A7B-ECB9-42A4-AABD-384876709BDE}" presName="compNode" presStyleCnt="0"/>
      <dgm:spPr/>
    </dgm:pt>
    <dgm:pt modelId="{7EE29CF8-EB02-44EB-BE52-AC2134241996}" type="pres">
      <dgm:prSet presAssocID="{5BED0A7B-ECB9-42A4-AABD-384876709BDE}" presName="pictRect" presStyleLbl="nod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A22A7B38-A31B-4186-8547-572BEB5527A3}" type="pres">
      <dgm:prSet presAssocID="{5BED0A7B-ECB9-42A4-AABD-384876709BDE}" presName="textRect" presStyleLbl="revTx" presStyleIdx="1" presStyleCnt="4">
        <dgm:presLayoutVars>
          <dgm:bulletEnabled val="1"/>
        </dgm:presLayoutVars>
      </dgm:prSet>
      <dgm:spPr/>
      <dgm:t>
        <a:bodyPr/>
        <a:lstStyle/>
        <a:p>
          <a:endParaRPr lang="es-ES"/>
        </a:p>
      </dgm:t>
    </dgm:pt>
    <dgm:pt modelId="{9CA1D778-F8C4-4596-B922-B960A1560E62}" type="pres">
      <dgm:prSet presAssocID="{40714DA9-8F27-4440-A35A-93CF326E74B8}" presName="sibTrans" presStyleLbl="sibTrans2D1" presStyleIdx="0" presStyleCnt="0"/>
      <dgm:spPr/>
      <dgm:t>
        <a:bodyPr/>
        <a:lstStyle/>
        <a:p>
          <a:endParaRPr lang="es-ES"/>
        </a:p>
      </dgm:t>
    </dgm:pt>
    <dgm:pt modelId="{6A496FE1-61C6-4A68-8610-3B2AF19401C1}" type="pres">
      <dgm:prSet presAssocID="{206AE9FC-FE4E-4560-8FC0-D205041E2863}" presName="compNode" presStyleCnt="0"/>
      <dgm:spPr/>
    </dgm:pt>
    <dgm:pt modelId="{7A35D5AD-4E6B-4A3A-80D3-F63C323F628C}" type="pres">
      <dgm:prSet presAssocID="{206AE9FC-FE4E-4560-8FC0-D205041E2863}" presName="pictRect" presStyleLbl="nod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4000" b="-4000"/>
          </a:stretch>
        </a:blipFill>
      </dgm:spPr>
    </dgm:pt>
    <dgm:pt modelId="{EE1730DA-7454-4D04-A3D0-D704B5A00ACC}" type="pres">
      <dgm:prSet presAssocID="{206AE9FC-FE4E-4560-8FC0-D205041E2863}" presName="textRect" presStyleLbl="revTx" presStyleIdx="2" presStyleCnt="4">
        <dgm:presLayoutVars>
          <dgm:bulletEnabled val="1"/>
        </dgm:presLayoutVars>
      </dgm:prSet>
      <dgm:spPr/>
      <dgm:t>
        <a:bodyPr/>
        <a:lstStyle/>
        <a:p>
          <a:endParaRPr lang="es-ES"/>
        </a:p>
      </dgm:t>
    </dgm:pt>
    <dgm:pt modelId="{1DD0A829-CB74-44C0-9026-54D855E54229}" type="pres">
      <dgm:prSet presAssocID="{5DEE01BC-4525-446E-BABB-B6AA4626B835}" presName="sibTrans" presStyleLbl="sibTrans2D1" presStyleIdx="0" presStyleCnt="0"/>
      <dgm:spPr/>
      <dgm:t>
        <a:bodyPr/>
        <a:lstStyle/>
        <a:p>
          <a:endParaRPr lang="es-ES"/>
        </a:p>
      </dgm:t>
    </dgm:pt>
    <dgm:pt modelId="{D2E56141-E0D9-4B18-8D9A-4A73221CAC9C}" type="pres">
      <dgm:prSet presAssocID="{A53CD855-F089-473F-B3E3-C7B117179450}" presName="compNode" presStyleCnt="0"/>
      <dgm:spPr/>
    </dgm:pt>
    <dgm:pt modelId="{B9DD71A6-EA68-4DB7-B2A7-BEE7B45EF956}" type="pres">
      <dgm:prSet presAssocID="{A53CD855-F089-473F-B3E3-C7B117179450}" presName="pictRect" presStyleLbl="nod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21000" b="-21000"/>
          </a:stretch>
        </a:blipFill>
      </dgm:spPr>
    </dgm:pt>
    <dgm:pt modelId="{E097D912-5258-4D61-BEB0-22C6A7C28027}" type="pres">
      <dgm:prSet presAssocID="{A53CD855-F089-473F-B3E3-C7B117179450}" presName="textRect" presStyleLbl="revTx" presStyleIdx="3" presStyleCnt="4" custScaleX="112209" custLinFactNeighborX="11395" custLinFactNeighborY="12683">
        <dgm:presLayoutVars>
          <dgm:bulletEnabled val="1"/>
        </dgm:presLayoutVars>
      </dgm:prSet>
      <dgm:spPr/>
      <dgm:t>
        <a:bodyPr/>
        <a:lstStyle/>
        <a:p>
          <a:endParaRPr lang="es-ES"/>
        </a:p>
      </dgm:t>
    </dgm:pt>
  </dgm:ptLst>
  <dgm:cxnLst>
    <dgm:cxn modelId="{720E4FD7-C559-416A-84C5-45D4C1142441}" srcId="{F48BF38E-2BE2-4B72-95A2-55D5D6A1A0BA}" destId="{206AE9FC-FE4E-4560-8FC0-D205041E2863}" srcOrd="2" destOrd="0" parTransId="{6F4ED5D9-EEEA-4581-8676-35ED0944CBE1}" sibTransId="{5DEE01BC-4525-446E-BABB-B6AA4626B835}"/>
    <dgm:cxn modelId="{B8C63A75-0903-4FDC-9AF5-4EFB3EEEEEB9}" type="presOf" srcId="{7106E38B-4907-44A9-9F13-74FD815A6F1D}" destId="{5C273D75-DEC1-49B5-A6BB-4816E00B9F2B}" srcOrd="0" destOrd="0" presId="urn:microsoft.com/office/officeart/2005/8/layout/pList1"/>
    <dgm:cxn modelId="{21DDFDE1-BECB-414A-A636-DBEA495341DD}" srcId="{F48BF38E-2BE2-4B72-95A2-55D5D6A1A0BA}" destId="{DE72BF9C-97D7-4D9E-8CD5-2FA390C92BB8}" srcOrd="0" destOrd="0" parTransId="{28FB377E-251B-4637-9FAD-6D08754CDF8F}" sibTransId="{7106E38B-4907-44A9-9F13-74FD815A6F1D}"/>
    <dgm:cxn modelId="{49B7E761-BCE0-4394-AF43-F27331C766D6}" type="presOf" srcId="{206AE9FC-FE4E-4560-8FC0-D205041E2863}" destId="{EE1730DA-7454-4D04-A3D0-D704B5A00ACC}" srcOrd="0" destOrd="0" presId="urn:microsoft.com/office/officeart/2005/8/layout/pList1"/>
    <dgm:cxn modelId="{DBA1D4BE-5A47-4EA4-A4C6-4DF19F01FE42}" srcId="{F48BF38E-2BE2-4B72-95A2-55D5D6A1A0BA}" destId="{A53CD855-F089-473F-B3E3-C7B117179450}" srcOrd="3" destOrd="0" parTransId="{4D4260E4-DCE1-4C8C-A87D-8ED85516BCEB}" sibTransId="{D287F42F-1A18-4149-97E9-2155CBADCC13}"/>
    <dgm:cxn modelId="{75017E89-E2A5-4E57-893D-20338A1019E8}" type="presOf" srcId="{40714DA9-8F27-4440-A35A-93CF326E74B8}" destId="{9CA1D778-F8C4-4596-B922-B960A1560E62}" srcOrd="0" destOrd="0" presId="urn:microsoft.com/office/officeart/2005/8/layout/pList1"/>
    <dgm:cxn modelId="{43BDA9CC-CFDD-4997-BD12-2EC3C2DD6B3A}" type="presOf" srcId="{F48BF38E-2BE2-4B72-95A2-55D5D6A1A0BA}" destId="{6F1E6DE2-3836-4379-A1BC-9D38888EE89F}" srcOrd="0" destOrd="0" presId="urn:microsoft.com/office/officeart/2005/8/layout/pList1"/>
    <dgm:cxn modelId="{365A970F-3633-4BDD-BA8B-FC785DA97D6B}" type="presOf" srcId="{DE72BF9C-97D7-4D9E-8CD5-2FA390C92BB8}" destId="{9DBEE18C-D210-4299-B722-77E44CB18046}" srcOrd="0" destOrd="0" presId="urn:microsoft.com/office/officeart/2005/8/layout/pList1"/>
    <dgm:cxn modelId="{11FFE6FB-8EAE-4434-99D5-12684DE62768}" type="presOf" srcId="{A53CD855-F089-473F-B3E3-C7B117179450}" destId="{E097D912-5258-4D61-BEB0-22C6A7C28027}" srcOrd="0" destOrd="0" presId="urn:microsoft.com/office/officeart/2005/8/layout/pList1"/>
    <dgm:cxn modelId="{CEDDDFE5-3E6A-4CBB-8210-D32394522B8F}" type="presOf" srcId="{5BED0A7B-ECB9-42A4-AABD-384876709BDE}" destId="{A22A7B38-A31B-4186-8547-572BEB5527A3}" srcOrd="0" destOrd="0" presId="urn:microsoft.com/office/officeart/2005/8/layout/pList1"/>
    <dgm:cxn modelId="{522A44D4-9AA4-4DED-A118-B8E34EE4A2DE}" type="presOf" srcId="{5DEE01BC-4525-446E-BABB-B6AA4626B835}" destId="{1DD0A829-CB74-44C0-9026-54D855E54229}" srcOrd="0" destOrd="0" presId="urn:microsoft.com/office/officeart/2005/8/layout/pList1"/>
    <dgm:cxn modelId="{49AEC791-F45D-4B06-B9A8-AC7767EE8E0F}" srcId="{F48BF38E-2BE2-4B72-95A2-55D5D6A1A0BA}" destId="{5BED0A7B-ECB9-42A4-AABD-384876709BDE}" srcOrd="1" destOrd="0" parTransId="{1229C096-8B3A-4DF4-8F3A-110B9DC1B2A4}" sibTransId="{40714DA9-8F27-4440-A35A-93CF326E74B8}"/>
    <dgm:cxn modelId="{633A3ACB-691C-4D8B-8E92-4FDB9F543CF4}" type="presParOf" srcId="{6F1E6DE2-3836-4379-A1BC-9D38888EE89F}" destId="{4F24252E-E389-4F64-A1CD-D989B798084D}" srcOrd="0" destOrd="0" presId="urn:microsoft.com/office/officeart/2005/8/layout/pList1"/>
    <dgm:cxn modelId="{F1432F74-2757-4A2B-852A-7EDE8BD93830}" type="presParOf" srcId="{4F24252E-E389-4F64-A1CD-D989B798084D}" destId="{7E066237-36B2-4F3E-8207-5E2C01124813}" srcOrd="0" destOrd="0" presId="urn:microsoft.com/office/officeart/2005/8/layout/pList1"/>
    <dgm:cxn modelId="{05D60179-5F7D-489E-8D9C-96305C89C931}" type="presParOf" srcId="{4F24252E-E389-4F64-A1CD-D989B798084D}" destId="{9DBEE18C-D210-4299-B722-77E44CB18046}" srcOrd="1" destOrd="0" presId="urn:microsoft.com/office/officeart/2005/8/layout/pList1"/>
    <dgm:cxn modelId="{E005BFD0-9B57-4471-8F02-90778F1957F5}" type="presParOf" srcId="{6F1E6DE2-3836-4379-A1BC-9D38888EE89F}" destId="{5C273D75-DEC1-49B5-A6BB-4816E00B9F2B}" srcOrd="1" destOrd="0" presId="urn:microsoft.com/office/officeart/2005/8/layout/pList1"/>
    <dgm:cxn modelId="{2609A001-E40E-4060-9A96-FD6C149FCAE4}" type="presParOf" srcId="{6F1E6DE2-3836-4379-A1BC-9D38888EE89F}" destId="{4E6E5260-3D2A-4E6C-BDBC-2E40DC97E161}" srcOrd="2" destOrd="0" presId="urn:microsoft.com/office/officeart/2005/8/layout/pList1"/>
    <dgm:cxn modelId="{52CDC6BE-DF30-48BE-8EEF-E069DE3E2AAF}" type="presParOf" srcId="{4E6E5260-3D2A-4E6C-BDBC-2E40DC97E161}" destId="{7EE29CF8-EB02-44EB-BE52-AC2134241996}" srcOrd="0" destOrd="0" presId="urn:microsoft.com/office/officeart/2005/8/layout/pList1"/>
    <dgm:cxn modelId="{7156C308-F78B-4F93-88F0-21BD8399E2A7}" type="presParOf" srcId="{4E6E5260-3D2A-4E6C-BDBC-2E40DC97E161}" destId="{A22A7B38-A31B-4186-8547-572BEB5527A3}" srcOrd="1" destOrd="0" presId="urn:microsoft.com/office/officeart/2005/8/layout/pList1"/>
    <dgm:cxn modelId="{4CA9FB86-33E5-4B21-9F27-92E0F7FAEA92}" type="presParOf" srcId="{6F1E6DE2-3836-4379-A1BC-9D38888EE89F}" destId="{9CA1D778-F8C4-4596-B922-B960A1560E62}" srcOrd="3" destOrd="0" presId="urn:microsoft.com/office/officeart/2005/8/layout/pList1"/>
    <dgm:cxn modelId="{E23362CB-8A55-4EA9-80C5-BE50E3CFDD3D}" type="presParOf" srcId="{6F1E6DE2-3836-4379-A1BC-9D38888EE89F}" destId="{6A496FE1-61C6-4A68-8610-3B2AF19401C1}" srcOrd="4" destOrd="0" presId="urn:microsoft.com/office/officeart/2005/8/layout/pList1"/>
    <dgm:cxn modelId="{6C9B9EF3-69C6-41A1-9B4C-D6D7AE0A7378}" type="presParOf" srcId="{6A496FE1-61C6-4A68-8610-3B2AF19401C1}" destId="{7A35D5AD-4E6B-4A3A-80D3-F63C323F628C}" srcOrd="0" destOrd="0" presId="urn:microsoft.com/office/officeart/2005/8/layout/pList1"/>
    <dgm:cxn modelId="{0F304A11-CBF9-4D56-8E84-5EC0DB43F0BB}" type="presParOf" srcId="{6A496FE1-61C6-4A68-8610-3B2AF19401C1}" destId="{EE1730DA-7454-4D04-A3D0-D704B5A00ACC}" srcOrd="1" destOrd="0" presId="urn:microsoft.com/office/officeart/2005/8/layout/pList1"/>
    <dgm:cxn modelId="{E5F9E626-021E-496A-B0CF-067EB33623A6}" type="presParOf" srcId="{6F1E6DE2-3836-4379-A1BC-9D38888EE89F}" destId="{1DD0A829-CB74-44C0-9026-54D855E54229}" srcOrd="5" destOrd="0" presId="urn:microsoft.com/office/officeart/2005/8/layout/pList1"/>
    <dgm:cxn modelId="{10235EB3-13FA-4BEB-87AD-349E18C47F61}" type="presParOf" srcId="{6F1E6DE2-3836-4379-A1BC-9D38888EE89F}" destId="{D2E56141-E0D9-4B18-8D9A-4A73221CAC9C}" srcOrd="6" destOrd="0" presId="urn:microsoft.com/office/officeart/2005/8/layout/pList1"/>
    <dgm:cxn modelId="{21E2505E-B050-433E-BF5E-B6EF90027590}" type="presParOf" srcId="{D2E56141-E0D9-4B18-8D9A-4A73221CAC9C}" destId="{B9DD71A6-EA68-4DB7-B2A7-BEE7B45EF956}" srcOrd="0" destOrd="0" presId="urn:microsoft.com/office/officeart/2005/8/layout/pList1"/>
    <dgm:cxn modelId="{F3A7A958-03EA-4BC5-AACF-92B1C9C8A4CF}" type="presParOf" srcId="{D2E56141-E0D9-4B18-8D9A-4A73221CAC9C}" destId="{E097D912-5258-4D61-BEB0-22C6A7C28027}"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0B5B108-7E62-4505-A84D-E644E01A270D}" type="doc">
      <dgm:prSet loTypeId="urn:microsoft.com/office/officeart/2005/8/layout/vList2" loCatId="list" qsTypeId="urn:microsoft.com/office/officeart/2005/8/quickstyle/3d2" qsCatId="3D" csTypeId="urn:microsoft.com/office/officeart/2005/8/colors/accent2_4" csCatId="accent2" phldr="1"/>
      <dgm:spPr/>
      <dgm:t>
        <a:bodyPr/>
        <a:lstStyle/>
        <a:p>
          <a:endParaRPr lang="es-ES"/>
        </a:p>
      </dgm:t>
    </dgm:pt>
    <dgm:pt modelId="{3CFBC3B8-46A0-4F32-A7B1-1A4E66ABA699}">
      <dgm:prSet custT="1"/>
      <dgm:spPr/>
      <dgm:t>
        <a:bodyPr/>
        <a:lstStyle/>
        <a:p>
          <a:pPr algn="ctr" rtl="0"/>
          <a:r>
            <a:rPr lang="es-ES" sz="2000" b="1" i="1" dirty="0" smtClean="0">
              <a:latin typeface="Calibri" pitchFamily="34" charset="0"/>
            </a:rPr>
            <a:t>FLUJO DE INFORMACIÓN PARA LOS FORMATOS DEL GASTO SOCIAL - GS </a:t>
          </a:r>
          <a:endParaRPr lang="es-ES" sz="2000" dirty="0">
            <a:latin typeface="Calibri" pitchFamily="34" charset="0"/>
          </a:endParaRPr>
        </a:p>
      </dgm:t>
    </dgm:pt>
    <dgm:pt modelId="{B406B7E1-535A-4C37-AD32-2992C12CE2BF}" type="parTrans" cxnId="{BFAB6A50-1E39-4E91-9721-26EFAF4EC864}">
      <dgm:prSet/>
      <dgm:spPr/>
      <dgm:t>
        <a:bodyPr/>
        <a:lstStyle/>
        <a:p>
          <a:endParaRPr lang="es-ES"/>
        </a:p>
      </dgm:t>
    </dgm:pt>
    <dgm:pt modelId="{C7FE0F0E-EAA6-4488-919C-F1EE1D55960E}" type="sibTrans" cxnId="{BFAB6A50-1E39-4E91-9721-26EFAF4EC864}">
      <dgm:prSet/>
      <dgm:spPr/>
      <dgm:t>
        <a:bodyPr/>
        <a:lstStyle/>
        <a:p>
          <a:endParaRPr lang="es-ES"/>
        </a:p>
      </dgm:t>
    </dgm:pt>
    <dgm:pt modelId="{BCA04637-29BD-44A4-8BBF-ABE0F25A1D5B}" type="pres">
      <dgm:prSet presAssocID="{30B5B108-7E62-4505-A84D-E644E01A270D}" presName="linear" presStyleCnt="0">
        <dgm:presLayoutVars>
          <dgm:animLvl val="lvl"/>
          <dgm:resizeHandles val="exact"/>
        </dgm:presLayoutVars>
      </dgm:prSet>
      <dgm:spPr/>
      <dgm:t>
        <a:bodyPr/>
        <a:lstStyle/>
        <a:p>
          <a:endParaRPr lang="es-ES"/>
        </a:p>
      </dgm:t>
    </dgm:pt>
    <dgm:pt modelId="{63E33BCE-3DC3-4760-9504-FBE2187017A4}" type="pres">
      <dgm:prSet presAssocID="{3CFBC3B8-46A0-4F32-A7B1-1A4E66ABA699}" presName="parentText" presStyleLbl="node1" presStyleIdx="0" presStyleCnt="1" custLinFactNeighborY="-27410">
        <dgm:presLayoutVars>
          <dgm:chMax val="0"/>
          <dgm:bulletEnabled val="1"/>
        </dgm:presLayoutVars>
      </dgm:prSet>
      <dgm:spPr/>
      <dgm:t>
        <a:bodyPr/>
        <a:lstStyle/>
        <a:p>
          <a:endParaRPr lang="es-ES"/>
        </a:p>
      </dgm:t>
    </dgm:pt>
  </dgm:ptLst>
  <dgm:cxnLst>
    <dgm:cxn modelId="{BFAB6A50-1E39-4E91-9721-26EFAF4EC864}" srcId="{30B5B108-7E62-4505-A84D-E644E01A270D}" destId="{3CFBC3B8-46A0-4F32-A7B1-1A4E66ABA699}" srcOrd="0" destOrd="0" parTransId="{B406B7E1-535A-4C37-AD32-2992C12CE2BF}" sibTransId="{C7FE0F0E-EAA6-4488-919C-F1EE1D55960E}"/>
    <dgm:cxn modelId="{33DE1B16-6C98-452B-8CA0-17C89C5DED1C}" type="presOf" srcId="{3CFBC3B8-46A0-4F32-A7B1-1A4E66ABA699}" destId="{63E33BCE-3DC3-4760-9504-FBE2187017A4}" srcOrd="0" destOrd="0" presId="urn:microsoft.com/office/officeart/2005/8/layout/vList2"/>
    <dgm:cxn modelId="{A2687CC4-AA2F-4A8A-A694-ACBA2C683685}" type="presOf" srcId="{30B5B108-7E62-4505-A84D-E644E01A270D}" destId="{BCA04637-29BD-44A4-8BBF-ABE0F25A1D5B}" srcOrd="0" destOrd="0" presId="urn:microsoft.com/office/officeart/2005/8/layout/vList2"/>
    <dgm:cxn modelId="{83051566-9E48-439E-8580-3EFA1072BC55}" type="presParOf" srcId="{BCA04637-29BD-44A4-8BBF-ABE0F25A1D5B}" destId="{63E33BCE-3DC3-4760-9504-FBE2187017A4}"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B5B108-7E62-4505-A84D-E644E01A270D}" type="doc">
      <dgm:prSet loTypeId="urn:microsoft.com/office/officeart/2005/8/layout/vList2" loCatId="list" qsTypeId="urn:microsoft.com/office/officeart/2005/8/quickstyle/3d2" qsCatId="3D" csTypeId="urn:microsoft.com/office/officeart/2005/8/colors/accent2_4" csCatId="accent2" phldr="1"/>
      <dgm:spPr/>
      <dgm:t>
        <a:bodyPr/>
        <a:lstStyle/>
        <a:p>
          <a:endParaRPr lang="es-ES"/>
        </a:p>
      </dgm:t>
    </dgm:pt>
    <dgm:pt modelId="{BCA04637-29BD-44A4-8BBF-ABE0F25A1D5B}" type="pres">
      <dgm:prSet presAssocID="{30B5B108-7E62-4505-A84D-E644E01A270D}" presName="linear" presStyleCnt="0">
        <dgm:presLayoutVars>
          <dgm:animLvl val="lvl"/>
          <dgm:resizeHandles val="exact"/>
        </dgm:presLayoutVars>
      </dgm:prSet>
      <dgm:spPr/>
      <dgm:t>
        <a:bodyPr/>
        <a:lstStyle/>
        <a:p>
          <a:endParaRPr lang="es-ES"/>
        </a:p>
      </dgm:t>
    </dgm:pt>
  </dgm:ptLst>
  <dgm:cxnLst>
    <dgm:cxn modelId="{A8A0212D-D902-4478-8AF8-5290A15ED88C}" type="presOf" srcId="{30B5B108-7E62-4505-A84D-E644E01A270D}" destId="{BCA04637-29BD-44A4-8BBF-ABE0F25A1D5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94C59C7-C109-41D3-B7E3-D72D52B8CBB1}" type="doc">
      <dgm:prSet loTypeId="urn:microsoft.com/office/officeart/2005/8/layout/vProcess5" loCatId="process" qsTypeId="urn:microsoft.com/office/officeart/2005/8/quickstyle/3d3" qsCatId="3D" csTypeId="urn:microsoft.com/office/officeart/2005/8/colors/accent1_4" csCatId="accent1" phldr="1"/>
      <dgm:spPr/>
    </dgm:pt>
    <dgm:pt modelId="{F247FA96-E0D9-4BF1-B781-4982E6B441B3}">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000" b="1" i="1" u="sng" cap="none" spc="0" dirty="0" smtClean="0">
              <a:ln w="0"/>
              <a:solidFill>
                <a:schemeClr val="tx1"/>
              </a:solidFill>
              <a:effectLst>
                <a:outerShdw blurRad="38100" dist="19050" dir="2700000" algn="tl" rotWithShape="0">
                  <a:schemeClr val="dk1">
                    <a:alpha val="40000"/>
                  </a:schemeClr>
                </a:outerShdw>
              </a:effectLst>
              <a:latin typeface="Calibri" pitchFamily="34" charset="0"/>
            </a:rPr>
            <a:t>CLASIFICACIÓN DEL GASTO SOCIAL </a:t>
          </a:r>
          <a:endParaRPr lang="es-ES" sz="2000" b="1" i="1" u="sng"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F3FF15CF-2D9C-486F-ACEA-7C6110BE5F5D}" type="parTrans" cxnId="{3D2FFC13-CEDE-4C39-86AF-A3B6D44E2B3E}">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EBDCE9BA-AEA0-45FF-A86E-3D108BA41EBB}" type="sibTrans" cxnId="{3D2FFC13-CEDE-4C39-86AF-A3B6D44E2B3E}">
      <dgm:prSet/>
      <dgm:spPr>
        <a:solidFill>
          <a:srgbClr val="B4CDE6">
            <a:alpha val="90000"/>
          </a:srgbClr>
        </a:solidFill>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CB4B0855-8A35-4B92-AE5C-DC2AB20E04A4}">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000" b="1" i="1" u="sng" cap="none" spc="0" dirty="0" smtClean="0">
              <a:ln w="0"/>
              <a:solidFill>
                <a:schemeClr val="tx1"/>
              </a:solidFill>
              <a:effectLst>
                <a:outerShdw blurRad="38100" dist="19050" dir="2700000" algn="tl" rotWithShape="0">
                  <a:schemeClr val="dk1">
                    <a:alpha val="40000"/>
                  </a:schemeClr>
                </a:outerShdw>
              </a:effectLst>
              <a:latin typeface="Calibri" pitchFamily="34" charset="0"/>
            </a:rPr>
            <a:t>GASTO SOCIAL BÁSICO</a:t>
          </a:r>
          <a:endParaRPr lang="es-ES" sz="2000" b="1" i="1" u="sng"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378B979A-881B-4D22-BDC8-C77140CCF1B8}" type="parTrans" cxnId="{BA29DC4E-3464-4A5F-BD1A-F73F90ACE00F}">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07CB42DD-7E40-45CF-87BA-78196DDCB69F}" type="sibTrans" cxnId="{BA29DC4E-3464-4A5F-BD1A-F73F90ACE00F}">
      <dgm:prSet/>
      <dgm:spPr>
        <a:solidFill>
          <a:srgbClr val="B4CDE6">
            <a:alpha val="90000"/>
          </a:srgbClr>
        </a:solidFill>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42A8918A-A256-4905-8718-E4DE78E0FB33}">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200" b="1" i="1" u="sng" cap="none" spc="0" dirty="0" smtClean="0">
              <a:ln w="0"/>
              <a:solidFill>
                <a:schemeClr val="tx1"/>
              </a:solidFill>
              <a:effectLst>
                <a:outerShdw blurRad="38100" dist="19050" dir="2700000" algn="tl" rotWithShape="0">
                  <a:schemeClr val="dk1">
                    <a:alpha val="40000"/>
                  </a:schemeClr>
                </a:outerShdw>
              </a:effectLst>
              <a:latin typeface="Calibri" pitchFamily="34" charset="0"/>
            </a:rPr>
            <a:t>METODOLOGÍA:</a:t>
          </a:r>
          <a:r>
            <a:rPr lang="es-ES" sz="2200" b="0" i="1" cap="none" spc="0" dirty="0" smtClean="0">
              <a:ln w="0"/>
              <a:solidFill>
                <a:schemeClr val="tx1"/>
              </a:solidFill>
              <a:effectLst>
                <a:outerShdw blurRad="38100" dist="19050" dir="2700000" algn="tl" rotWithShape="0">
                  <a:schemeClr val="dk1">
                    <a:alpha val="40000"/>
                  </a:schemeClr>
                </a:outerShdw>
              </a:effectLst>
              <a:latin typeface="Calibri" pitchFamily="34" charset="0"/>
            </a:rPr>
            <a:t> </a:t>
          </a:r>
          <a:r>
            <a:rPr lang="es-ES" sz="2000" b="0" cap="none" spc="0" dirty="0" smtClean="0">
              <a:ln w="0"/>
              <a:solidFill>
                <a:schemeClr val="tx1"/>
              </a:solidFill>
              <a:effectLst>
                <a:outerShdw blurRad="38100" dist="19050" dir="2700000" algn="tl" rotWithShape="0">
                  <a:schemeClr val="dk1">
                    <a:alpha val="40000"/>
                  </a:schemeClr>
                </a:outerShdw>
              </a:effectLst>
              <a:latin typeface="Calibri" pitchFamily="34" charset="0"/>
            </a:rPr>
            <a:t>Identificación a nivel de cada cadena: i) funcional y ii) programática</a:t>
          </a:r>
          <a:endParaRPr lang="es-ES" sz="2200" b="0" i="1" cap="none" spc="0" dirty="0">
            <a:ln w="0"/>
            <a:solidFill>
              <a:schemeClr val="tx1"/>
            </a:solidFill>
            <a:effectLst>
              <a:outerShdw blurRad="38100" dist="19050" dir="2700000" algn="tl" rotWithShape="0">
                <a:schemeClr val="dk1">
                  <a:alpha val="40000"/>
                </a:schemeClr>
              </a:outerShdw>
            </a:effectLst>
          </a:endParaRPr>
        </a:p>
      </dgm:t>
    </dgm:pt>
    <dgm:pt modelId="{9E398037-5013-4889-A0FB-8574C3E0FC39}" type="parTrans" cxnId="{ACACDCE9-AC60-4538-ACEE-187D9D1C055F}">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82ADE20B-8ADC-4083-8479-048AF528AEC9}" type="sibTrans" cxnId="{ACACDCE9-AC60-4538-ACEE-187D9D1C055F}">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007BE0C5-4D5A-4CAB-B2E0-FE289071E1B8}">
      <dgm:prSet custT="1">
        <dgm:style>
          <a:lnRef idx="2">
            <a:schemeClr val="accent1"/>
          </a:lnRef>
          <a:fillRef idx="1">
            <a:schemeClr val="lt1"/>
          </a:fillRef>
          <a:effectRef idx="0">
            <a:schemeClr val="accent1"/>
          </a:effectRef>
          <a:fontRef idx="minor">
            <a:schemeClr val="dk1"/>
          </a:fontRef>
        </dgm:style>
      </dgm:prSet>
      <dgm:spPr/>
      <dgm:t>
        <a:bodyPr/>
        <a:lstStyle/>
        <a:p>
          <a:r>
            <a:rPr lang="es-ES" sz="2000" b="1" i="1" u="sng" cap="none" spc="0" dirty="0" smtClean="0">
              <a:ln w="0"/>
              <a:solidFill>
                <a:schemeClr val="tx1"/>
              </a:solidFill>
              <a:effectLst/>
              <a:latin typeface="Calibri" pitchFamily="34" charset="0"/>
            </a:rPr>
            <a:t>FUNDAMENTO</a:t>
          </a:r>
          <a:endParaRPr lang="es-ES" sz="2000" b="1" i="1" u="sng" cap="none" spc="0" dirty="0">
            <a:ln w="0"/>
            <a:solidFill>
              <a:schemeClr val="tx1"/>
            </a:solidFill>
            <a:effectLst/>
            <a:latin typeface="Calibri" pitchFamily="34" charset="0"/>
          </a:endParaRPr>
        </a:p>
      </dgm:t>
    </dgm:pt>
    <dgm:pt modelId="{35D99A90-4E21-4AD6-9795-1F83535AD012}" type="parTrans" cxnId="{59E4CEDB-D0E6-417B-A153-B57C86A6D937}">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C8B77A3D-5C2E-4F0C-94FE-1084BCD57521}" type="sibTrans" cxnId="{59E4CEDB-D0E6-417B-A153-B57C86A6D937}">
      <dgm:prSet/>
      <dgm:spPr>
        <a:solidFill>
          <a:srgbClr val="B4CDE6">
            <a:alpha val="90000"/>
          </a:srgbClr>
        </a:solidFill>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2D61A65D-F769-4464-8CE2-500685B663DB}">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200" b="1" i="1" u="sng" cap="none" spc="0" dirty="0" smtClean="0">
              <a:ln w="0"/>
              <a:solidFill>
                <a:schemeClr val="tx1"/>
              </a:solidFill>
              <a:effectLst>
                <a:outerShdw blurRad="38100" dist="19050" dir="2700000" algn="tl" rotWithShape="0">
                  <a:schemeClr val="dk1">
                    <a:alpha val="40000"/>
                  </a:schemeClr>
                </a:outerShdw>
              </a:effectLst>
              <a:latin typeface="Calibri" pitchFamily="34" charset="0"/>
            </a:rPr>
            <a:t>GASTO SOCIAL  COMPLEMENTARIO</a:t>
          </a:r>
          <a:endParaRPr lang="es-ES" sz="2200" b="1" i="1" u="sng"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52EBB2CD-6D3E-456F-A3C6-7443A2C77555}" type="parTrans" cxnId="{0B1748B3-19AC-4EAB-974A-60B6F66BB372}">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A568AF97-9EA1-41B5-B1A9-98FDC9780513}" type="sibTrans" cxnId="{0B1748B3-19AC-4EAB-974A-60B6F66BB372}">
      <dgm:prSet/>
      <dgm:spPr>
        <a:solidFill>
          <a:srgbClr val="B4CDE6">
            <a:alpha val="90000"/>
          </a:srgbClr>
        </a:solidFill>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114E7710-10D1-4CCA-BAFA-72261FF563F3}">
      <dgm:prSet custT="1">
        <dgm:style>
          <a:lnRef idx="2">
            <a:schemeClr val="accent1"/>
          </a:lnRef>
          <a:fillRef idx="1">
            <a:schemeClr val="lt1"/>
          </a:fillRef>
          <a:effectRef idx="0">
            <a:schemeClr val="accent1"/>
          </a:effectRef>
          <a:fontRef idx="minor">
            <a:schemeClr val="dk1"/>
          </a:fontRef>
        </dgm:style>
      </dgm:prSet>
      <dgm:spPr/>
      <dgm:t>
        <a:bodyPr/>
        <a:lstStyle/>
        <a:p>
          <a:r>
            <a:rPr lang="es-ES" sz="2100" b="0" cap="none" spc="0" dirty="0" smtClean="0">
              <a:ln w="0"/>
              <a:solidFill>
                <a:schemeClr val="tx1"/>
              </a:solidFill>
              <a:effectLst>
                <a:outerShdw blurRad="38100" dist="19050" dir="2700000" algn="tl" rotWithShape="0">
                  <a:schemeClr val="dk1">
                    <a:alpha val="40000"/>
                  </a:schemeClr>
                </a:outerShdw>
              </a:effectLst>
              <a:latin typeface="Calibri" pitchFamily="34" charset="0"/>
            </a:rPr>
            <a:t>TRATADO DE OSLO:</a:t>
          </a:r>
          <a:endParaRPr lang="es-ES" sz="2100" b="0"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56E29B49-5A89-4456-902D-F9F0C799D754}" type="parTrans" cxnId="{526CC8FD-AE1E-40DA-A1B2-BBCE723E08C6}">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D7C8E319-96F8-49A0-ACBC-2014F1D865F6}" type="sibTrans" cxnId="{526CC8FD-AE1E-40DA-A1B2-BBCE723E08C6}">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01562A83-EE99-42FC-B9DF-C9B8B582EC5E}">
      <dgm:prSet custT="1">
        <dgm:style>
          <a:lnRef idx="2">
            <a:schemeClr val="accent1"/>
          </a:lnRef>
          <a:fillRef idx="1">
            <a:schemeClr val="lt1"/>
          </a:fillRef>
          <a:effectRef idx="0">
            <a:schemeClr val="accent1"/>
          </a:effectRef>
          <a:fontRef idx="minor">
            <a:schemeClr val="dk1"/>
          </a:fontRef>
        </dgm:style>
      </dgm:prSet>
      <dgm:spPr/>
      <dgm:t>
        <a:bodyPr/>
        <a:lstStyle/>
        <a:p>
          <a:r>
            <a:rPr lang="es-ES" sz="2000" b="0" cap="none" spc="0" dirty="0" smtClean="0">
              <a:ln w="0"/>
              <a:solidFill>
                <a:schemeClr val="tx1"/>
              </a:solidFill>
              <a:effectLst>
                <a:outerShdw blurRad="38100" dist="19050" dir="2700000" algn="tl" rotWithShape="0">
                  <a:schemeClr val="dk1">
                    <a:alpha val="40000"/>
                  </a:schemeClr>
                </a:outerShdw>
              </a:effectLst>
              <a:latin typeface="Calibri" pitchFamily="34" charset="0"/>
            </a:rPr>
            <a:t>Definir gasto social básico y complementario</a:t>
          </a:r>
          <a:endParaRPr lang="es-ES" sz="2000" b="0"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89D4E76F-9CD7-4EF4-9234-2B2E2BECBDDD}" type="parTrans" cxnId="{D7AA4B1E-BCC3-4F24-BA08-A166B4DE613F}">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17B0C3F3-4539-4449-B1FA-516D7447DB9B}" type="sibTrans" cxnId="{D7AA4B1E-BCC3-4F24-BA08-A166B4DE613F}">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54BE1978-91C5-4CDE-BB4E-A703D50AA1E5}">
      <dgm:prSet custT="1">
        <dgm:style>
          <a:lnRef idx="2">
            <a:schemeClr val="accent1"/>
          </a:lnRef>
          <a:fillRef idx="1">
            <a:schemeClr val="lt1"/>
          </a:fillRef>
          <a:effectRef idx="0">
            <a:schemeClr val="accent1"/>
          </a:effectRef>
          <a:fontRef idx="minor">
            <a:schemeClr val="dk1"/>
          </a:fontRef>
        </dgm:style>
      </dgm:prSet>
      <dgm:spPr/>
      <dgm:t>
        <a:bodyPr/>
        <a:lstStyle/>
        <a:p>
          <a:r>
            <a:rPr lang="es-ES" sz="2000" b="0" cap="none" spc="0" dirty="0" smtClean="0">
              <a:ln w="0"/>
              <a:solidFill>
                <a:schemeClr val="tx1"/>
              </a:solidFill>
              <a:effectLst>
                <a:outerShdw blurRad="38100" dist="19050" dir="2700000" algn="tl" rotWithShape="0">
                  <a:schemeClr val="dk1">
                    <a:alpha val="40000"/>
                  </a:schemeClr>
                </a:outerShdw>
              </a:effectLst>
              <a:latin typeface="Calibri" pitchFamily="34" charset="0"/>
            </a:rPr>
            <a:t>Educación, salud y asistencia y promoción  Social</a:t>
          </a:r>
          <a:endParaRPr lang="es-ES" sz="2000" b="0"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9A75DC31-8586-4C17-86EA-695824D3130F}" type="parTrans" cxnId="{56824138-1F1A-40E8-A272-CEBCA9B28A49}">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8F086E10-D8DD-4FCD-A49A-22F961F31DF1}" type="sibTrans" cxnId="{56824138-1F1A-40E8-A272-CEBCA9B28A49}">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542AEE3E-8A97-45DD-A9B6-F2399C252050}">
      <dgm:prSet custT="1">
        <dgm:style>
          <a:lnRef idx="2">
            <a:schemeClr val="accent1"/>
          </a:lnRef>
          <a:fillRef idx="1">
            <a:schemeClr val="lt1"/>
          </a:fillRef>
          <a:effectRef idx="0">
            <a:schemeClr val="accent1"/>
          </a:effectRef>
          <a:fontRef idx="minor">
            <a:schemeClr val="dk1"/>
          </a:fontRef>
        </dgm:style>
      </dgm:prSet>
      <dgm:spPr/>
      <dgm:t>
        <a:bodyPr/>
        <a:lstStyle/>
        <a:p>
          <a:r>
            <a:rPr lang="es-ES" sz="2000" b="0" cap="none" spc="0" dirty="0" smtClean="0">
              <a:ln w="0"/>
              <a:solidFill>
                <a:schemeClr val="tx1"/>
              </a:solidFill>
              <a:effectLst>
                <a:outerShdw blurRad="38100" dist="19050" dir="2700000" algn="tl" rotWithShape="0">
                  <a:schemeClr val="dk1">
                    <a:alpha val="40000"/>
                  </a:schemeClr>
                </a:outerShdw>
              </a:effectLst>
              <a:latin typeface="Calibri" pitchFamily="34" charset="0"/>
            </a:rPr>
            <a:t>Incluye cadenas en saneamiento, agricultura, trabajo, pesca, entre otros</a:t>
          </a:r>
          <a:endParaRPr lang="es-ES" sz="2000" b="0" cap="none" spc="0" dirty="0">
            <a:ln w="0"/>
            <a:solidFill>
              <a:schemeClr val="tx1"/>
            </a:solidFill>
            <a:effectLst>
              <a:outerShdw blurRad="38100" dist="19050" dir="2700000" algn="tl" rotWithShape="0">
                <a:schemeClr val="dk1">
                  <a:alpha val="40000"/>
                </a:schemeClr>
              </a:outerShdw>
            </a:effectLst>
            <a:latin typeface="Calibri" pitchFamily="34" charset="0"/>
          </a:endParaRPr>
        </a:p>
      </dgm:t>
    </dgm:pt>
    <dgm:pt modelId="{63BE3B6B-B294-4F9D-A99F-375C2401FEB3}" type="parTrans" cxnId="{0E053DFD-99B0-497C-B3B0-62A799D0FC23}">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6AFAD0AB-33B9-42FB-A377-636723908083}" type="sibTrans" cxnId="{0E053DFD-99B0-497C-B3B0-62A799D0FC23}">
      <dgm:prSet/>
      <dgm:spPr/>
      <dgm:t>
        <a:bodyPr/>
        <a:lstStyle/>
        <a:p>
          <a:endParaRPr lang="es-ES" b="0" cap="none" spc="0">
            <a:ln w="0"/>
            <a:solidFill>
              <a:schemeClr val="tx1"/>
            </a:solidFill>
            <a:effectLst>
              <a:outerShdw blurRad="38100" dist="19050" dir="2700000" algn="tl" rotWithShape="0">
                <a:schemeClr val="dk1">
                  <a:alpha val="40000"/>
                </a:schemeClr>
              </a:outerShdw>
            </a:effectLst>
          </a:endParaRPr>
        </a:p>
      </dgm:t>
    </dgm:pt>
    <dgm:pt modelId="{C447BC9D-8817-4BE7-B21E-26CF0166B481}" type="pres">
      <dgm:prSet presAssocID="{694C59C7-C109-41D3-B7E3-D72D52B8CBB1}" presName="outerComposite" presStyleCnt="0">
        <dgm:presLayoutVars>
          <dgm:chMax val="5"/>
          <dgm:dir/>
          <dgm:resizeHandles val="exact"/>
        </dgm:presLayoutVars>
      </dgm:prSet>
      <dgm:spPr/>
    </dgm:pt>
    <dgm:pt modelId="{E5BF259C-605E-4FA0-9357-2A3E867F79F6}" type="pres">
      <dgm:prSet presAssocID="{694C59C7-C109-41D3-B7E3-D72D52B8CBB1}" presName="dummyMaxCanvas" presStyleCnt="0">
        <dgm:presLayoutVars/>
      </dgm:prSet>
      <dgm:spPr/>
    </dgm:pt>
    <dgm:pt modelId="{84487D12-D6A1-48DA-983D-B20D0D3DC545}" type="pres">
      <dgm:prSet presAssocID="{694C59C7-C109-41D3-B7E3-D72D52B8CBB1}" presName="FiveNodes_1" presStyleLbl="node1" presStyleIdx="0" presStyleCnt="5" custLinFactNeighborX="8662" custLinFactNeighborY="7467">
        <dgm:presLayoutVars>
          <dgm:bulletEnabled val="1"/>
        </dgm:presLayoutVars>
      </dgm:prSet>
      <dgm:spPr/>
      <dgm:t>
        <a:bodyPr/>
        <a:lstStyle/>
        <a:p>
          <a:endParaRPr lang="es-ES"/>
        </a:p>
      </dgm:t>
    </dgm:pt>
    <dgm:pt modelId="{2875A5E1-4B8B-4F95-A06B-B25669BC6E7B}" type="pres">
      <dgm:prSet presAssocID="{694C59C7-C109-41D3-B7E3-D72D52B8CBB1}" presName="FiveNodes_2" presStyleLbl="node1" presStyleIdx="1" presStyleCnt="5" custScaleX="104379" custLinFactNeighborX="3384" custLinFactNeighborY="5575">
        <dgm:presLayoutVars>
          <dgm:bulletEnabled val="1"/>
        </dgm:presLayoutVars>
      </dgm:prSet>
      <dgm:spPr/>
      <dgm:t>
        <a:bodyPr/>
        <a:lstStyle/>
        <a:p>
          <a:endParaRPr lang="es-ES"/>
        </a:p>
      </dgm:t>
    </dgm:pt>
    <dgm:pt modelId="{FF89704A-87F4-4907-A88B-5FE33562C9F6}" type="pres">
      <dgm:prSet presAssocID="{694C59C7-C109-41D3-B7E3-D72D52B8CBB1}" presName="FiveNodes_3" presStyleLbl="node1" presStyleIdx="2" presStyleCnt="5" custScaleX="103712" custLinFactNeighborX="-3300" custLinFactNeighborY="3684">
        <dgm:presLayoutVars>
          <dgm:bulletEnabled val="1"/>
        </dgm:presLayoutVars>
      </dgm:prSet>
      <dgm:spPr/>
      <dgm:t>
        <a:bodyPr/>
        <a:lstStyle/>
        <a:p>
          <a:endParaRPr lang="es-ES"/>
        </a:p>
      </dgm:t>
    </dgm:pt>
    <dgm:pt modelId="{601B48A5-2F46-453F-B747-4C1BA604A506}" type="pres">
      <dgm:prSet presAssocID="{694C59C7-C109-41D3-B7E3-D72D52B8CBB1}" presName="FiveNodes_4" presStyleLbl="node1" presStyleIdx="3" presStyleCnt="5" custScaleX="109266" custLinFactNeighborX="-7651" custLinFactNeighborY="1793">
        <dgm:presLayoutVars>
          <dgm:bulletEnabled val="1"/>
        </dgm:presLayoutVars>
      </dgm:prSet>
      <dgm:spPr/>
      <dgm:t>
        <a:bodyPr/>
        <a:lstStyle/>
        <a:p>
          <a:endParaRPr lang="es-ES"/>
        </a:p>
      </dgm:t>
    </dgm:pt>
    <dgm:pt modelId="{8E319C4A-B2F5-4F86-83CE-D45C268D81DE}" type="pres">
      <dgm:prSet presAssocID="{694C59C7-C109-41D3-B7E3-D72D52B8CBB1}" presName="FiveNodes_5" presStyleLbl="node1" presStyleIdx="4" presStyleCnt="5" custScaleX="120380" custLinFactNeighborX="-8201" custLinFactNeighborY="-98">
        <dgm:presLayoutVars>
          <dgm:bulletEnabled val="1"/>
        </dgm:presLayoutVars>
      </dgm:prSet>
      <dgm:spPr/>
      <dgm:t>
        <a:bodyPr/>
        <a:lstStyle/>
        <a:p>
          <a:endParaRPr lang="es-ES"/>
        </a:p>
      </dgm:t>
    </dgm:pt>
    <dgm:pt modelId="{D6C67DC6-BDC8-4430-A6EC-3C1DAD846865}" type="pres">
      <dgm:prSet presAssocID="{694C59C7-C109-41D3-B7E3-D72D52B8CBB1}" presName="FiveConn_1-2" presStyleLbl="fgAccFollowNode1" presStyleIdx="0" presStyleCnt="4">
        <dgm:presLayoutVars>
          <dgm:bulletEnabled val="1"/>
        </dgm:presLayoutVars>
      </dgm:prSet>
      <dgm:spPr/>
      <dgm:t>
        <a:bodyPr/>
        <a:lstStyle/>
        <a:p>
          <a:endParaRPr lang="es-ES"/>
        </a:p>
      </dgm:t>
    </dgm:pt>
    <dgm:pt modelId="{4D49A6AD-E8EF-4EC6-928C-34CF7C8D02FD}" type="pres">
      <dgm:prSet presAssocID="{694C59C7-C109-41D3-B7E3-D72D52B8CBB1}" presName="FiveConn_2-3" presStyleLbl="fgAccFollowNode1" presStyleIdx="1" presStyleCnt="4" custLinFactNeighborX="17768" custLinFactNeighborY="-433">
        <dgm:presLayoutVars>
          <dgm:bulletEnabled val="1"/>
        </dgm:presLayoutVars>
      </dgm:prSet>
      <dgm:spPr/>
      <dgm:t>
        <a:bodyPr/>
        <a:lstStyle/>
        <a:p>
          <a:endParaRPr lang="es-ES"/>
        </a:p>
      </dgm:t>
    </dgm:pt>
    <dgm:pt modelId="{AD0F2200-2088-4656-857E-7165A5F7B9AF}" type="pres">
      <dgm:prSet presAssocID="{694C59C7-C109-41D3-B7E3-D72D52B8CBB1}" presName="FiveConn_3-4" presStyleLbl="fgAccFollowNode1" presStyleIdx="2" presStyleCnt="4">
        <dgm:presLayoutVars>
          <dgm:bulletEnabled val="1"/>
        </dgm:presLayoutVars>
      </dgm:prSet>
      <dgm:spPr/>
      <dgm:t>
        <a:bodyPr/>
        <a:lstStyle/>
        <a:p>
          <a:endParaRPr lang="es-ES"/>
        </a:p>
      </dgm:t>
    </dgm:pt>
    <dgm:pt modelId="{F3483A83-EFF7-4387-87F9-A7F717D3BB14}" type="pres">
      <dgm:prSet presAssocID="{694C59C7-C109-41D3-B7E3-D72D52B8CBB1}" presName="FiveConn_4-5" presStyleLbl="fgAccFollowNode1" presStyleIdx="3" presStyleCnt="4">
        <dgm:presLayoutVars>
          <dgm:bulletEnabled val="1"/>
        </dgm:presLayoutVars>
      </dgm:prSet>
      <dgm:spPr/>
      <dgm:t>
        <a:bodyPr/>
        <a:lstStyle/>
        <a:p>
          <a:endParaRPr lang="es-ES"/>
        </a:p>
      </dgm:t>
    </dgm:pt>
    <dgm:pt modelId="{2CA4BB7A-77B0-4C22-B668-4359E26717B7}" type="pres">
      <dgm:prSet presAssocID="{694C59C7-C109-41D3-B7E3-D72D52B8CBB1}" presName="FiveNodes_1_text" presStyleLbl="node1" presStyleIdx="4" presStyleCnt="5">
        <dgm:presLayoutVars>
          <dgm:bulletEnabled val="1"/>
        </dgm:presLayoutVars>
      </dgm:prSet>
      <dgm:spPr/>
      <dgm:t>
        <a:bodyPr/>
        <a:lstStyle/>
        <a:p>
          <a:endParaRPr lang="es-ES"/>
        </a:p>
      </dgm:t>
    </dgm:pt>
    <dgm:pt modelId="{6A0F118D-40DF-481D-BF2C-BB1F091A41C5}" type="pres">
      <dgm:prSet presAssocID="{694C59C7-C109-41D3-B7E3-D72D52B8CBB1}" presName="FiveNodes_2_text" presStyleLbl="node1" presStyleIdx="4" presStyleCnt="5">
        <dgm:presLayoutVars>
          <dgm:bulletEnabled val="1"/>
        </dgm:presLayoutVars>
      </dgm:prSet>
      <dgm:spPr/>
      <dgm:t>
        <a:bodyPr/>
        <a:lstStyle/>
        <a:p>
          <a:endParaRPr lang="es-ES"/>
        </a:p>
      </dgm:t>
    </dgm:pt>
    <dgm:pt modelId="{8219399F-858F-4A63-8742-9D22491BE9A5}" type="pres">
      <dgm:prSet presAssocID="{694C59C7-C109-41D3-B7E3-D72D52B8CBB1}" presName="FiveNodes_3_text" presStyleLbl="node1" presStyleIdx="4" presStyleCnt="5">
        <dgm:presLayoutVars>
          <dgm:bulletEnabled val="1"/>
        </dgm:presLayoutVars>
      </dgm:prSet>
      <dgm:spPr/>
      <dgm:t>
        <a:bodyPr/>
        <a:lstStyle/>
        <a:p>
          <a:endParaRPr lang="es-ES"/>
        </a:p>
      </dgm:t>
    </dgm:pt>
    <dgm:pt modelId="{B60BD849-BBCD-4EAD-9120-7C5F9C0B4FD1}" type="pres">
      <dgm:prSet presAssocID="{694C59C7-C109-41D3-B7E3-D72D52B8CBB1}" presName="FiveNodes_4_text" presStyleLbl="node1" presStyleIdx="4" presStyleCnt="5">
        <dgm:presLayoutVars>
          <dgm:bulletEnabled val="1"/>
        </dgm:presLayoutVars>
      </dgm:prSet>
      <dgm:spPr/>
      <dgm:t>
        <a:bodyPr/>
        <a:lstStyle/>
        <a:p>
          <a:endParaRPr lang="es-ES"/>
        </a:p>
      </dgm:t>
    </dgm:pt>
    <dgm:pt modelId="{30FD4D84-974E-47CA-BFFD-E524007B2061}" type="pres">
      <dgm:prSet presAssocID="{694C59C7-C109-41D3-B7E3-D72D52B8CBB1}" presName="FiveNodes_5_text" presStyleLbl="node1" presStyleIdx="4" presStyleCnt="5">
        <dgm:presLayoutVars>
          <dgm:bulletEnabled val="1"/>
        </dgm:presLayoutVars>
      </dgm:prSet>
      <dgm:spPr/>
      <dgm:t>
        <a:bodyPr/>
        <a:lstStyle/>
        <a:p>
          <a:endParaRPr lang="es-ES"/>
        </a:p>
      </dgm:t>
    </dgm:pt>
  </dgm:ptLst>
  <dgm:cxnLst>
    <dgm:cxn modelId="{41D81555-737A-4E92-9450-CE2777A7A565}" type="presOf" srcId="{007BE0C5-4D5A-4CAB-B2E0-FE289071E1B8}" destId="{2CA4BB7A-77B0-4C22-B668-4359E26717B7}" srcOrd="1" destOrd="0" presId="urn:microsoft.com/office/officeart/2005/8/layout/vProcess5"/>
    <dgm:cxn modelId="{3CBBCB60-F897-4009-A14C-CD43657E906E}" type="presOf" srcId="{01562A83-EE99-42FC-B9DF-C9B8B582EC5E}" destId="{2875A5E1-4B8B-4F95-A06B-B25669BC6E7B}" srcOrd="0" destOrd="1" presId="urn:microsoft.com/office/officeart/2005/8/layout/vProcess5"/>
    <dgm:cxn modelId="{D7AA4B1E-BCC3-4F24-BA08-A166B4DE613F}" srcId="{F247FA96-E0D9-4BF1-B781-4982E6B441B3}" destId="{01562A83-EE99-42FC-B9DF-C9B8B582EC5E}" srcOrd="0" destOrd="0" parTransId="{89D4E76F-9CD7-4EF4-9234-2B2E2BECBDDD}" sibTransId="{17B0C3F3-4539-4449-B1FA-516D7447DB9B}"/>
    <dgm:cxn modelId="{925D5F00-AAE3-4A9B-A763-4D74598E68FE}" type="presOf" srcId="{A568AF97-9EA1-41B5-B1A9-98FDC9780513}" destId="{F3483A83-EFF7-4387-87F9-A7F717D3BB14}" srcOrd="0" destOrd="0" presId="urn:microsoft.com/office/officeart/2005/8/layout/vProcess5"/>
    <dgm:cxn modelId="{277FED98-3EA4-472B-A336-88B8D2C126BB}" type="presOf" srcId="{114E7710-10D1-4CCA-BAFA-72261FF563F3}" destId="{84487D12-D6A1-48DA-983D-B20D0D3DC545}" srcOrd="0" destOrd="1" presId="urn:microsoft.com/office/officeart/2005/8/layout/vProcess5"/>
    <dgm:cxn modelId="{F7F94BBE-46A3-4D7D-8D2C-C436765AAB34}" type="presOf" srcId="{542AEE3E-8A97-45DD-A9B6-F2399C252050}" destId="{B60BD849-BBCD-4EAD-9120-7C5F9C0B4FD1}" srcOrd="1" destOrd="1" presId="urn:microsoft.com/office/officeart/2005/8/layout/vProcess5"/>
    <dgm:cxn modelId="{54B3CC70-A6B0-4B4D-9208-508EE2034E4C}" type="presOf" srcId="{07CB42DD-7E40-45CF-87BA-78196DDCB69F}" destId="{AD0F2200-2088-4656-857E-7165A5F7B9AF}" srcOrd="0" destOrd="0" presId="urn:microsoft.com/office/officeart/2005/8/layout/vProcess5"/>
    <dgm:cxn modelId="{59E4CEDB-D0E6-417B-A153-B57C86A6D937}" srcId="{694C59C7-C109-41D3-B7E3-D72D52B8CBB1}" destId="{007BE0C5-4D5A-4CAB-B2E0-FE289071E1B8}" srcOrd="0" destOrd="0" parTransId="{35D99A90-4E21-4AD6-9795-1F83535AD012}" sibTransId="{C8B77A3D-5C2E-4F0C-94FE-1084BCD57521}"/>
    <dgm:cxn modelId="{ACACDCE9-AC60-4538-ACEE-187D9D1C055F}" srcId="{694C59C7-C109-41D3-B7E3-D72D52B8CBB1}" destId="{42A8918A-A256-4905-8718-E4DE78E0FB33}" srcOrd="4" destOrd="0" parTransId="{9E398037-5013-4889-A0FB-8574C3E0FC39}" sibTransId="{82ADE20B-8ADC-4083-8479-048AF528AEC9}"/>
    <dgm:cxn modelId="{7297D96B-0166-4BD4-AE72-EDBE105AFE53}" type="presOf" srcId="{EBDCE9BA-AEA0-45FF-A86E-3D108BA41EBB}" destId="{4D49A6AD-E8EF-4EC6-928C-34CF7C8D02FD}" srcOrd="0" destOrd="0" presId="urn:microsoft.com/office/officeart/2005/8/layout/vProcess5"/>
    <dgm:cxn modelId="{BDE95476-1B37-43CE-880A-54296BEE8DCA}" type="presOf" srcId="{007BE0C5-4D5A-4CAB-B2E0-FE289071E1B8}" destId="{84487D12-D6A1-48DA-983D-B20D0D3DC545}" srcOrd="0" destOrd="0" presId="urn:microsoft.com/office/officeart/2005/8/layout/vProcess5"/>
    <dgm:cxn modelId="{56824138-1F1A-40E8-A272-CEBCA9B28A49}" srcId="{CB4B0855-8A35-4B92-AE5C-DC2AB20E04A4}" destId="{54BE1978-91C5-4CDE-BB4E-A703D50AA1E5}" srcOrd="0" destOrd="0" parTransId="{9A75DC31-8586-4C17-86EA-695824D3130F}" sibTransId="{8F086E10-D8DD-4FCD-A49A-22F961F31DF1}"/>
    <dgm:cxn modelId="{526CC8FD-AE1E-40DA-A1B2-BBCE723E08C6}" srcId="{007BE0C5-4D5A-4CAB-B2E0-FE289071E1B8}" destId="{114E7710-10D1-4CCA-BAFA-72261FF563F3}" srcOrd="0" destOrd="0" parTransId="{56E29B49-5A89-4456-902D-F9F0C799D754}" sibTransId="{D7C8E319-96F8-49A0-ACBC-2014F1D865F6}"/>
    <dgm:cxn modelId="{133FCB6B-E794-4D51-BDEA-AB77767E6F9B}" type="presOf" srcId="{114E7710-10D1-4CCA-BAFA-72261FF563F3}" destId="{2CA4BB7A-77B0-4C22-B668-4359E26717B7}" srcOrd="1" destOrd="1" presId="urn:microsoft.com/office/officeart/2005/8/layout/vProcess5"/>
    <dgm:cxn modelId="{CFD754A5-4B4F-41F3-8B76-F5263F098550}" type="presOf" srcId="{F247FA96-E0D9-4BF1-B781-4982E6B441B3}" destId="{2875A5E1-4B8B-4F95-A06B-B25669BC6E7B}" srcOrd="0" destOrd="0" presId="urn:microsoft.com/office/officeart/2005/8/layout/vProcess5"/>
    <dgm:cxn modelId="{DC97DBEF-EF34-46A2-B3A3-41DA4D83018D}" type="presOf" srcId="{F247FA96-E0D9-4BF1-B781-4982E6B441B3}" destId="{6A0F118D-40DF-481D-BF2C-BB1F091A41C5}" srcOrd="1" destOrd="0" presId="urn:microsoft.com/office/officeart/2005/8/layout/vProcess5"/>
    <dgm:cxn modelId="{E97064B2-6163-4BA1-B467-720F42CA4744}" type="presOf" srcId="{54BE1978-91C5-4CDE-BB4E-A703D50AA1E5}" destId="{FF89704A-87F4-4907-A88B-5FE33562C9F6}" srcOrd="0" destOrd="1" presId="urn:microsoft.com/office/officeart/2005/8/layout/vProcess5"/>
    <dgm:cxn modelId="{1335018B-0940-4823-B1DC-F3D58F50BC85}" type="presOf" srcId="{C8B77A3D-5C2E-4F0C-94FE-1084BCD57521}" destId="{D6C67DC6-BDC8-4430-A6EC-3C1DAD846865}" srcOrd="0" destOrd="0" presId="urn:microsoft.com/office/officeart/2005/8/layout/vProcess5"/>
    <dgm:cxn modelId="{393201F1-0013-444F-91C4-7F527F6D111E}" type="presOf" srcId="{42A8918A-A256-4905-8718-E4DE78E0FB33}" destId="{8E319C4A-B2F5-4F86-83CE-D45C268D81DE}" srcOrd="0" destOrd="0" presId="urn:microsoft.com/office/officeart/2005/8/layout/vProcess5"/>
    <dgm:cxn modelId="{5418CB95-39C3-49A4-937B-7383DA3D9DB8}" type="presOf" srcId="{CB4B0855-8A35-4B92-AE5C-DC2AB20E04A4}" destId="{FF89704A-87F4-4907-A88B-5FE33562C9F6}" srcOrd="0" destOrd="0" presId="urn:microsoft.com/office/officeart/2005/8/layout/vProcess5"/>
    <dgm:cxn modelId="{56D0BDDB-99DB-4F0D-9A02-312D730379A4}" type="presOf" srcId="{CB4B0855-8A35-4B92-AE5C-DC2AB20E04A4}" destId="{8219399F-858F-4A63-8742-9D22491BE9A5}" srcOrd="1" destOrd="0" presId="urn:microsoft.com/office/officeart/2005/8/layout/vProcess5"/>
    <dgm:cxn modelId="{FC0A8D32-3726-4744-BE43-FB4B99D926D1}" type="presOf" srcId="{01562A83-EE99-42FC-B9DF-C9B8B582EC5E}" destId="{6A0F118D-40DF-481D-BF2C-BB1F091A41C5}" srcOrd="1" destOrd="1" presId="urn:microsoft.com/office/officeart/2005/8/layout/vProcess5"/>
    <dgm:cxn modelId="{528A40DA-DF56-4E80-A5AA-49F930F66804}" type="presOf" srcId="{54BE1978-91C5-4CDE-BB4E-A703D50AA1E5}" destId="{8219399F-858F-4A63-8742-9D22491BE9A5}" srcOrd="1" destOrd="1" presId="urn:microsoft.com/office/officeart/2005/8/layout/vProcess5"/>
    <dgm:cxn modelId="{36852DEB-2AA8-4901-B5F2-E7FD7919CBD1}" type="presOf" srcId="{542AEE3E-8A97-45DD-A9B6-F2399C252050}" destId="{601B48A5-2F46-453F-B747-4C1BA604A506}" srcOrd="0" destOrd="1" presId="urn:microsoft.com/office/officeart/2005/8/layout/vProcess5"/>
    <dgm:cxn modelId="{8BBC64F7-E306-453A-ADFC-35968E170DEF}" type="presOf" srcId="{694C59C7-C109-41D3-B7E3-D72D52B8CBB1}" destId="{C447BC9D-8817-4BE7-B21E-26CF0166B481}" srcOrd="0" destOrd="0" presId="urn:microsoft.com/office/officeart/2005/8/layout/vProcess5"/>
    <dgm:cxn modelId="{3D2FFC13-CEDE-4C39-86AF-A3B6D44E2B3E}" srcId="{694C59C7-C109-41D3-B7E3-D72D52B8CBB1}" destId="{F247FA96-E0D9-4BF1-B781-4982E6B441B3}" srcOrd="1" destOrd="0" parTransId="{F3FF15CF-2D9C-486F-ACEA-7C6110BE5F5D}" sibTransId="{EBDCE9BA-AEA0-45FF-A86E-3D108BA41EBB}"/>
    <dgm:cxn modelId="{BA29DC4E-3464-4A5F-BD1A-F73F90ACE00F}" srcId="{694C59C7-C109-41D3-B7E3-D72D52B8CBB1}" destId="{CB4B0855-8A35-4B92-AE5C-DC2AB20E04A4}" srcOrd="2" destOrd="0" parTransId="{378B979A-881B-4D22-BDC8-C77140CCF1B8}" sibTransId="{07CB42DD-7E40-45CF-87BA-78196DDCB69F}"/>
    <dgm:cxn modelId="{13F65569-A152-4FDC-A1A5-873E881E273E}" type="presOf" srcId="{2D61A65D-F769-4464-8CE2-500685B663DB}" destId="{601B48A5-2F46-453F-B747-4C1BA604A506}" srcOrd="0" destOrd="0" presId="urn:microsoft.com/office/officeart/2005/8/layout/vProcess5"/>
    <dgm:cxn modelId="{5D502C4C-8ABD-4291-82AC-23472128B220}" type="presOf" srcId="{2D61A65D-F769-4464-8CE2-500685B663DB}" destId="{B60BD849-BBCD-4EAD-9120-7C5F9C0B4FD1}" srcOrd="1" destOrd="0" presId="urn:microsoft.com/office/officeart/2005/8/layout/vProcess5"/>
    <dgm:cxn modelId="{0E053DFD-99B0-497C-B3B0-62A799D0FC23}" srcId="{2D61A65D-F769-4464-8CE2-500685B663DB}" destId="{542AEE3E-8A97-45DD-A9B6-F2399C252050}" srcOrd="0" destOrd="0" parTransId="{63BE3B6B-B294-4F9D-A99F-375C2401FEB3}" sibTransId="{6AFAD0AB-33B9-42FB-A377-636723908083}"/>
    <dgm:cxn modelId="{0B1748B3-19AC-4EAB-974A-60B6F66BB372}" srcId="{694C59C7-C109-41D3-B7E3-D72D52B8CBB1}" destId="{2D61A65D-F769-4464-8CE2-500685B663DB}" srcOrd="3" destOrd="0" parTransId="{52EBB2CD-6D3E-456F-A3C6-7443A2C77555}" sibTransId="{A568AF97-9EA1-41B5-B1A9-98FDC9780513}"/>
    <dgm:cxn modelId="{B5DE6E04-03C6-45D7-B01C-8C926D295D73}" type="presOf" srcId="{42A8918A-A256-4905-8718-E4DE78E0FB33}" destId="{30FD4D84-974E-47CA-BFFD-E524007B2061}" srcOrd="1" destOrd="0" presId="urn:microsoft.com/office/officeart/2005/8/layout/vProcess5"/>
    <dgm:cxn modelId="{7FB8ED65-721E-4084-9024-42FA47CAE324}" type="presParOf" srcId="{C447BC9D-8817-4BE7-B21E-26CF0166B481}" destId="{E5BF259C-605E-4FA0-9357-2A3E867F79F6}" srcOrd="0" destOrd="0" presId="urn:microsoft.com/office/officeart/2005/8/layout/vProcess5"/>
    <dgm:cxn modelId="{AB2E72D5-85EB-4BB2-94D6-23DD4CDD559D}" type="presParOf" srcId="{C447BC9D-8817-4BE7-B21E-26CF0166B481}" destId="{84487D12-D6A1-48DA-983D-B20D0D3DC545}" srcOrd="1" destOrd="0" presId="urn:microsoft.com/office/officeart/2005/8/layout/vProcess5"/>
    <dgm:cxn modelId="{533CCAEF-B264-412E-9073-DFC18702FA12}" type="presParOf" srcId="{C447BC9D-8817-4BE7-B21E-26CF0166B481}" destId="{2875A5E1-4B8B-4F95-A06B-B25669BC6E7B}" srcOrd="2" destOrd="0" presId="urn:microsoft.com/office/officeart/2005/8/layout/vProcess5"/>
    <dgm:cxn modelId="{FACE8272-E960-4E7E-A10F-68D149711688}" type="presParOf" srcId="{C447BC9D-8817-4BE7-B21E-26CF0166B481}" destId="{FF89704A-87F4-4907-A88B-5FE33562C9F6}" srcOrd="3" destOrd="0" presId="urn:microsoft.com/office/officeart/2005/8/layout/vProcess5"/>
    <dgm:cxn modelId="{71CCDBA5-328C-4EDE-9112-9DAD428DA0CB}" type="presParOf" srcId="{C447BC9D-8817-4BE7-B21E-26CF0166B481}" destId="{601B48A5-2F46-453F-B747-4C1BA604A506}" srcOrd="4" destOrd="0" presId="urn:microsoft.com/office/officeart/2005/8/layout/vProcess5"/>
    <dgm:cxn modelId="{6120353E-AC0D-4F69-9FE5-672CDF067D8A}" type="presParOf" srcId="{C447BC9D-8817-4BE7-B21E-26CF0166B481}" destId="{8E319C4A-B2F5-4F86-83CE-D45C268D81DE}" srcOrd="5" destOrd="0" presId="urn:microsoft.com/office/officeart/2005/8/layout/vProcess5"/>
    <dgm:cxn modelId="{44587F3C-84A8-429A-802B-D83F5A10A6D2}" type="presParOf" srcId="{C447BC9D-8817-4BE7-B21E-26CF0166B481}" destId="{D6C67DC6-BDC8-4430-A6EC-3C1DAD846865}" srcOrd="6" destOrd="0" presId="urn:microsoft.com/office/officeart/2005/8/layout/vProcess5"/>
    <dgm:cxn modelId="{5F7C5A4A-B241-4419-9CF8-666BD2693F8D}" type="presParOf" srcId="{C447BC9D-8817-4BE7-B21E-26CF0166B481}" destId="{4D49A6AD-E8EF-4EC6-928C-34CF7C8D02FD}" srcOrd="7" destOrd="0" presId="urn:microsoft.com/office/officeart/2005/8/layout/vProcess5"/>
    <dgm:cxn modelId="{E7A97BA6-589E-4935-98F2-C06EE0510CEA}" type="presParOf" srcId="{C447BC9D-8817-4BE7-B21E-26CF0166B481}" destId="{AD0F2200-2088-4656-857E-7165A5F7B9AF}" srcOrd="8" destOrd="0" presId="urn:microsoft.com/office/officeart/2005/8/layout/vProcess5"/>
    <dgm:cxn modelId="{3E2AB747-CCB9-4B76-8D7B-566B291B4617}" type="presParOf" srcId="{C447BC9D-8817-4BE7-B21E-26CF0166B481}" destId="{F3483A83-EFF7-4387-87F9-A7F717D3BB14}" srcOrd="9" destOrd="0" presId="urn:microsoft.com/office/officeart/2005/8/layout/vProcess5"/>
    <dgm:cxn modelId="{B1183E24-1F9B-472E-B7CD-F7606E534056}" type="presParOf" srcId="{C447BC9D-8817-4BE7-B21E-26CF0166B481}" destId="{2CA4BB7A-77B0-4C22-B668-4359E26717B7}" srcOrd="10" destOrd="0" presId="urn:microsoft.com/office/officeart/2005/8/layout/vProcess5"/>
    <dgm:cxn modelId="{AAB807A0-162F-4B7D-A1BE-AD92D08BD700}" type="presParOf" srcId="{C447BC9D-8817-4BE7-B21E-26CF0166B481}" destId="{6A0F118D-40DF-481D-BF2C-BB1F091A41C5}" srcOrd="11" destOrd="0" presId="urn:microsoft.com/office/officeart/2005/8/layout/vProcess5"/>
    <dgm:cxn modelId="{9377001B-44AF-41E8-A6E9-78FA4A87AE6D}" type="presParOf" srcId="{C447BC9D-8817-4BE7-B21E-26CF0166B481}" destId="{8219399F-858F-4A63-8742-9D22491BE9A5}" srcOrd="12" destOrd="0" presId="urn:microsoft.com/office/officeart/2005/8/layout/vProcess5"/>
    <dgm:cxn modelId="{37D56B29-BA91-4A0C-BB47-A849B2DDB516}" type="presParOf" srcId="{C447BC9D-8817-4BE7-B21E-26CF0166B481}" destId="{B60BD849-BBCD-4EAD-9120-7C5F9C0B4FD1}" srcOrd="13" destOrd="0" presId="urn:microsoft.com/office/officeart/2005/8/layout/vProcess5"/>
    <dgm:cxn modelId="{59181B9F-CACF-4FE6-AE52-DAB45494B0B6}" type="presParOf" srcId="{C447BC9D-8817-4BE7-B21E-26CF0166B481}" destId="{30FD4D84-974E-47CA-BFFD-E524007B2061}" srcOrd="14"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B5B108-7E62-4505-A84D-E644E01A270D}" type="doc">
      <dgm:prSet loTypeId="urn:microsoft.com/office/officeart/2005/8/layout/vList2" loCatId="list" qsTypeId="urn:microsoft.com/office/officeart/2005/8/quickstyle/3d2" qsCatId="3D" csTypeId="urn:microsoft.com/office/officeart/2005/8/colors/accent2_4" csCatId="accent2" phldr="1"/>
      <dgm:spPr/>
      <dgm:t>
        <a:bodyPr/>
        <a:lstStyle/>
        <a:p>
          <a:endParaRPr lang="es-ES"/>
        </a:p>
      </dgm:t>
    </dgm:pt>
    <dgm:pt modelId="{3CFBC3B8-46A0-4F32-A7B1-1A4E66ABA699}">
      <dgm:prSet custT="1"/>
      <dgm:spPr/>
      <dgm:t>
        <a:bodyPr/>
        <a:lstStyle/>
        <a:p>
          <a:pPr algn="ctr" rtl="0"/>
          <a:r>
            <a:rPr lang="es-ES" sz="2000" b="1" i="1" dirty="0" smtClean="0">
              <a:latin typeface="Calibri" pitchFamily="34" charset="0"/>
            </a:rPr>
            <a:t>CONSIDERACIONES PARA LA SELECCIÓN DE LAS CADENAS FUNCIONALES DEL GASTO SOCIAL – GS  (</a:t>
          </a:r>
          <a:r>
            <a:rPr lang="es-ES" sz="2000" b="1" i="1" cap="all" baseline="0" dirty="0" smtClean="0">
              <a:latin typeface="Calibri" pitchFamily="34" charset="0"/>
            </a:rPr>
            <a:t>Dirección de Calidad del Gasto</a:t>
          </a:r>
          <a:r>
            <a:rPr lang="es-ES" sz="2000" b="1" i="1" dirty="0" smtClean="0">
              <a:latin typeface="Calibri" pitchFamily="34" charset="0"/>
            </a:rPr>
            <a:t>) </a:t>
          </a:r>
          <a:endParaRPr lang="es-ES" sz="2000" dirty="0">
            <a:latin typeface="Calibri" pitchFamily="34" charset="0"/>
          </a:endParaRPr>
        </a:p>
      </dgm:t>
    </dgm:pt>
    <dgm:pt modelId="{B406B7E1-535A-4C37-AD32-2992C12CE2BF}" type="parTrans" cxnId="{BFAB6A50-1E39-4E91-9721-26EFAF4EC864}">
      <dgm:prSet/>
      <dgm:spPr/>
      <dgm:t>
        <a:bodyPr/>
        <a:lstStyle/>
        <a:p>
          <a:endParaRPr lang="es-ES"/>
        </a:p>
      </dgm:t>
    </dgm:pt>
    <dgm:pt modelId="{C7FE0F0E-EAA6-4488-919C-F1EE1D55960E}" type="sibTrans" cxnId="{BFAB6A50-1E39-4E91-9721-26EFAF4EC864}">
      <dgm:prSet/>
      <dgm:spPr/>
      <dgm:t>
        <a:bodyPr/>
        <a:lstStyle/>
        <a:p>
          <a:endParaRPr lang="es-ES"/>
        </a:p>
      </dgm:t>
    </dgm:pt>
    <dgm:pt modelId="{BCA04637-29BD-44A4-8BBF-ABE0F25A1D5B}" type="pres">
      <dgm:prSet presAssocID="{30B5B108-7E62-4505-A84D-E644E01A270D}" presName="linear" presStyleCnt="0">
        <dgm:presLayoutVars>
          <dgm:animLvl val="lvl"/>
          <dgm:resizeHandles val="exact"/>
        </dgm:presLayoutVars>
      </dgm:prSet>
      <dgm:spPr/>
      <dgm:t>
        <a:bodyPr/>
        <a:lstStyle/>
        <a:p>
          <a:endParaRPr lang="es-ES"/>
        </a:p>
      </dgm:t>
    </dgm:pt>
    <dgm:pt modelId="{63E33BCE-3DC3-4760-9504-FBE2187017A4}" type="pres">
      <dgm:prSet presAssocID="{3CFBC3B8-46A0-4F32-A7B1-1A4E66ABA699}" presName="parentText" presStyleLbl="node1" presStyleIdx="0" presStyleCnt="1" custLinFactNeighborX="-14980" custLinFactNeighborY="-18489">
        <dgm:presLayoutVars>
          <dgm:chMax val="0"/>
          <dgm:bulletEnabled val="1"/>
        </dgm:presLayoutVars>
      </dgm:prSet>
      <dgm:spPr/>
      <dgm:t>
        <a:bodyPr/>
        <a:lstStyle/>
        <a:p>
          <a:endParaRPr lang="es-ES"/>
        </a:p>
      </dgm:t>
    </dgm:pt>
  </dgm:ptLst>
  <dgm:cxnLst>
    <dgm:cxn modelId="{BFAB6A50-1E39-4E91-9721-26EFAF4EC864}" srcId="{30B5B108-7E62-4505-A84D-E644E01A270D}" destId="{3CFBC3B8-46A0-4F32-A7B1-1A4E66ABA699}" srcOrd="0" destOrd="0" parTransId="{B406B7E1-535A-4C37-AD32-2992C12CE2BF}" sibTransId="{C7FE0F0E-EAA6-4488-919C-F1EE1D55960E}"/>
    <dgm:cxn modelId="{F037CA0D-9C2F-4C52-9309-9E3193B25B26}" type="presOf" srcId="{30B5B108-7E62-4505-A84D-E644E01A270D}" destId="{BCA04637-29BD-44A4-8BBF-ABE0F25A1D5B}" srcOrd="0" destOrd="0" presId="urn:microsoft.com/office/officeart/2005/8/layout/vList2"/>
    <dgm:cxn modelId="{3CF81332-9561-46E2-8608-3E4249A069E3}" type="presOf" srcId="{3CFBC3B8-46A0-4F32-A7B1-1A4E66ABA699}" destId="{63E33BCE-3DC3-4760-9504-FBE2187017A4}" srcOrd="0" destOrd="0" presId="urn:microsoft.com/office/officeart/2005/8/layout/vList2"/>
    <dgm:cxn modelId="{1E675528-90E9-45BA-82DA-E9C45B515D73}" type="presParOf" srcId="{BCA04637-29BD-44A4-8BBF-ABE0F25A1D5B}" destId="{63E33BCE-3DC3-4760-9504-FBE2187017A4}"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58F649-A6A8-4099-98AE-7B56224C18B0}"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es-ES"/>
        </a:p>
      </dgm:t>
    </dgm:pt>
    <dgm:pt modelId="{28D69952-D944-43C8-940F-6DDBDF589764}">
      <dgm:prSet phldrT="[Texto]" custT="1"/>
      <dgm:spPr>
        <a:solidFill>
          <a:schemeClr val="accent1">
            <a:lumMod val="50000"/>
          </a:schemeClr>
        </a:solidFill>
      </dgm:spPr>
      <dgm:t>
        <a:bodyPr/>
        <a:lstStyle/>
        <a:p>
          <a:r>
            <a:rPr lang="es-ES" sz="2400" b="1" dirty="0" smtClean="0">
              <a:latin typeface="Calibri" panose="020F0502020204030204" pitchFamily="34" charset="0"/>
            </a:rPr>
            <a:t>MÓDULO DE PROCESOS PRESUPUESTARIOS - MPP</a:t>
          </a:r>
          <a:endParaRPr lang="es-ES" sz="2400" b="1" dirty="0">
            <a:latin typeface="Calibri" panose="020F0502020204030204" pitchFamily="34" charset="0"/>
          </a:endParaRPr>
        </a:p>
      </dgm:t>
    </dgm:pt>
    <dgm:pt modelId="{DE104D3D-CDC0-4D9C-A00D-BE5DB4A92669}" type="parTrans" cxnId="{12D53382-9EDA-4C34-8D47-E581481FB711}">
      <dgm:prSet/>
      <dgm:spPr/>
      <dgm:t>
        <a:bodyPr/>
        <a:lstStyle/>
        <a:p>
          <a:endParaRPr lang="es-ES"/>
        </a:p>
      </dgm:t>
    </dgm:pt>
    <dgm:pt modelId="{D40A7B75-15D5-4B7E-B8EA-0EE68D34A7C8}" type="sibTrans" cxnId="{12D53382-9EDA-4C34-8D47-E581481FB711}">
      <dgm:prSet/>
      <dgm:spPr/>
      <dgm:t>
        <a:bodyPr/>
        <a:lstStyle/>
        <a:p>
          <a:endParaRPr lang="es-ES"/>
        </a:p>
      </dgm:t>
    </dgm:pt>
    <dgm:pt modelId="{220A09BB-1605-471D-9B89-A1E4EA0720E1}">
      <dgm:prSet phldrT="[Texto]"/>
      <dgm:spPr>
        <a:solidFill>
          <a:srgbClr val="CED5DD">
            <a:alpha val="90000"/>
          </a:srgbClr>
        </a:solidFill>
      </dgm:spPr>
      <dgm:t>
        <a:bodyPr/>
        <a:lstStyle/>
        <a:p>
          <a:r>
            <a:rPr lang="es-ES" dirty="0" smtClean="0">
              <a:latin typeface="Calibri" panose="020F0502020204030204" pitchFamily="34" charset="0"/>
            </a:rPr>
            <a:t>MARCO PRESUPUESTAL : PIA, Notas Modificatorias</a:t>
          </a:r>
          <a:endParaRPr lang="es-ES" dirty="0">
            <a:latin typeface="Calibri" panose="020F0502020204030204" pitchFamily="34" charset="0"/>
          </a:endParaRPr>
        </a:p>
      </dgm:t>
    </dgm:pt>
    <dgm:pt modelId="{F1B656A6-9863-4C35-9BAB-D7E0630F76A6}" type="parTrans" cxnId="{EB7803CE-6E6D-490A-B040-FC2E7263F842}">
      <dgm:prSet/>
      <dgm:spPr/>
      <dgm:t>
        <a:bodyPr/>
        <a:lstStyle/>
        <a:p>
          <a:endParaRPr lang="es-ES"/>
        </a:p>
      </dgm:t>
    </dgm:pt>
    <dgm:pt modelId="{DCB67C95-15B1-458C-8FF3-5FD3A1428DD4}" type="sibTrans" cxnId="{EB7803CE-6E6D-490A-B040-FC2E7263F842}">
      <dgm:prSet/>
      <dgm:spPr/>
      <dgm:t>
        <a:bodyPr/>
        <a:lstStyle/>
        <a:p>
          <a:endParaRPr lang="es-ES"/>
        </a:p>
      </dgm:t>
    </dgm:pt>
    <dgm:pt modelId="{B3BB42A4-5588-44B4-849E-CA7AE5C493AB}">
      <dgm:prSet phldrT="[Texto]"/>
      <dgm:spPr>
        <a:solidFill>
          <a:schemeClr val="accent1">
            <a:lumMod val="50000"/>
          </a:schemeClr>
        </a:solidFill>
      </dgm:spPr>
      <dgm:t>
        <a:bodyPr/>
        <a:lstStyle/>
        <a:p>
          <a:r>
            <a:rPr lang="es-ES" b="1" dirty="0" smtClean="0"/>
            <a:t>MÓDULO ADMINISTRATIVO</a:t>
          </a:r>
          <a:endParaRPr lang="es-ES" b="1" dirty="0"/>
        </a:p>
      </dgm:t>
    </dgm:pt>
    <dgm:pt modelId="{0C6984D3-35A1-4E92-9312-C4170E24391F}" type="parTrans" cxnId="{4DEA3594-C394-4E98-8336-D44288306C58}">
      <dgm:prSet/>
      <dgm:spPr/>
      <dgm:t>
        <a:bodyPr/>
        <a:lstStyle/>
        <a:p>
          <a:endParaRPr lang="es-ES"/>
        </a:p>
      </dgm:t>
    </dgm:pt>
    <dgm:pt modelId="{E7593863-F276-4452-A285-2782FB7A5655}" type="sibTrans" cxnId="{4DEA3594-C394-4E98-8336-D44288306C58}">
      <dgm:prSet/>
      <dgm:spPr/>
      <dgm:t>
        <a:bodyPr/>
        <a:lstStyle/>
        <a:p>
          <a:endParaRPr lang="es-ES"/>
        </a:p>
      </dgm:t>
    </dgm:pt>
    <dgm:pt modelId="{3BB82841-92A4-4EFA-B0A2-EF7F1EC2A476}">
      <dgm:prSet phldrT="[Texto]" custT="1"/>
      <dgm:spPr>
        <a:solidFill>
          <a:srgbClr val="CED5DD">
            <a:alpha val="90000"/>
          </a:srgbClr>
        </a:solidFill>
      </dgm:spPr>
      <dgm:t>
        <a:bodyPr/>
        <a:lstStyle/>
        <a:p>
          <a:r>
            <a:rPr lang="es-ES" sz="2400" dirty="0" smtClean="0">
              <a:latin typeface="Calibri" panose="020F0502020204030204" pitchFamily="34" charset="0"/>
            </a:rPr>
            <a:t>Ejecución Presupuestaria</a:t>
          </a:r>
          <a:endParaRPr lang="es-ES" sz="2400" dirty="0">
            <a:latin typeface="Calibri" panose="020F0502020204030204" pitchFamily="34" charset="0"/>
          </a:endParaRPr>
        </a:p>
      </dgm:t>
    </dgm:pt>
    <dgm:pt modelId="{1CA2893B-CAA2-4A8E-85AE-0CB269355938}" type="parTrans" cxnId="{3E816F68-E819-4AD5-858B-F461A2173BF8}">
      <dgm:prSet/>
      <dgm:spPr/>
      <dgm:t>
        <a:bodyPr/>
        <a:lstStyle/>
        <a:p>
          <a:endParaRPr lang="es-ES"/>
        </a:p>
      </dgm:t>
    </dgm:pt>
    <dgm:pt modelId="{2FEDB467-4195-49E6-BA34-B312BBD89FAD}" type="sibTrans" cxnId="{3E816F68-E819-4AD5-858B-F461A2173BF8}">
      <dgm:prSet/>
      <dgm:spPr/>
      <dgm:t>
        <a:bodyPr/>
        <a:lstStyle/>
        <a:p>
          <a:endParaRPr lang="es-ES"/>
        </a:p>
      </dgm:t>
    </dgm:pt>
    <dgm:pt modelId="{E6B82251-58CD-439C-9135-57E55594C434}">
      <dgm:prSet phldrT="[Texto]"/>
      <dgm:spPr>
        <a:solidFill>
          <a:srgbClr val="CED5DD">
            <a:alpha val="90000"/>
          </a:srgbClr>
        </a:solidFill>
      </dgm:spPr>
      <dgm:t>
        <a:bodyPr/>
        <a:lstStyle/>
        <a:p>
          <a:r>
            <a:rPr lang="es-ES" dirty="0" smtClean="0">
              <a:latin typeface="Calibri" panose="020F0502020204030204" pitchFamily="34" charset="0"/>
            </a:rPr>
            <a:t>UNIDAD DE MEDIDA Y METAS FÍSICAS: Programadas, Modificadas y ejecutadas u obtenidas.</a:t>
          </a:r>
          <a:endParaRPr lang="es-ES" dirty="0">
            <a:latin typeface="Calibri" panose="020F0502020204030204" pitchFamily="34" charset="0"/>
          </a:endParaRPr>
        </a:p>
      </dgm:t>
    </dgm:pt>
    <dgm:pt modelId="{D4CFD5D9-61AF-4E52-B871-A9F5D45AFA90}" type="parTrans" cxnId="{5BF3A80C-8374-4511-B5D5-40A5E33E73A0}">
      <dgm:prSet/>
      <dgm:spPr/>
      <dgm:t>
        <a:bodyPr/>
        <a:lstStyle/>
        <a:p>
          <a:endParaRPr lang="es-ES"/>
        </a:p>
      </dgm:t>
    </dgm:pt>
    <dgm:pt modelId="{332DA3A2-4E93-4D3E-9A85-7EBA3B279C99}" type="sibTrans" cxnId="{5BF3A80C-8374-4511-B5D5-40A5E33E73A0}">
      <dgm:prSet/>
      <dgm:spPr/>
      <dgm:t>
        <a:bodyPr/>
        <a:lstStyle/>
        <a:p>
          <a:endParaRPr lang="es-ES"/>
        </a:p>
      </dgm:t>
    </dgm:pt>
    <dgm:pt modelId="{058C0162-81C3-4F8D-ACAD-01647D427C1F}">
      <dgm:prSet phldrT="[Texto]"/>
      <dgm:spPr>
        <a:solidFill>
          <a:srgbClr val="CED5DD">
            <a:alpha val="90000"/>
          </a:srgbClr>
        </a:solidFill>
      </dgm:spPr>
      <dgm:t>
        <a:bodyPr/>
        <a:lstStyle/>
        <a:p>
          <a:r>
            <a:rPr lang="es-ES" dirty="0" smtClean="0">
              <a:latin typeface="Calibri" panose="020F0502020204030204" pitchFamily="34" charset="0"/>
            </a:rPr>
            <a:t>OTROS</a:t>
          </a:r>
          <a:endParaRPr lang="es-ES" dirty="0">
            <a:latin typeface="Calibri" panose="020F0502020204030204" pitchFamily="34" charset="0"/>
          </a:endParaRPr>
        </a:p>
      </dgm:t>
    </dgm:pt>
    <dgm:pt modelId="{ABB95ACF-9C4F-4F0E-9288-9DF59E969B12}" type="parTrans" cxnId="{2C1F0BB9-617B-4B15-ABAB-C61DEA20CC52}">
      <dgm:prSet/>
      <dgm:spPr/>
      <dgm:t>
        <a:bodyPr/>
        <a:lstStyle/>
        <a:p>
          <a:endParaRPr lang="es-ES"/>
        </a:p>
      </dgm:t>
    </dgm:pt>
    <dgm:pt modelId="{1D69EE6F-D320-4FCC-B691-3B3BB07DF7FA}" type="sibTrans" cxnId="{2C1F0BB9-617B-4B15-ABAB-C61DEA20CC52}">
      <dgm:prSet/>
      <dgm:spPr/>
      <dgm:t>
        <a:bodyPr/>
        <a:lstStyle/>
        <a:p>
          <a:endParaRPr lang="es-ES"/>
        </a:p>
      </dgm:t>
    </dgm:pt>
    <dgm:pt modelId="{0837EC80-08C5-4741-A948-E611CDE0D52E}">
      <dgm:prSet phldrT="[Texto]" custT="1"/>
      <dgm:spPr>
        <a:solidFill>
          <a:srgbClr val="CED5DD">
            <a:alpha val="90000"/>
          </a:srgbClr>
        </a:solidFill>
      </dgm:spPr>
      <dgm:t>
        <a:bodyPr/>
        <a:lstStyle/>
        <a:p>
          <a:r>
            <a:rPr lang="es-ES" sz="2400" dirty="0" smtClean="0">
              <a:latin typeface="Calibri" panose="020F0502020204030204" pitchFamily="34" charset="0"/>
            </a:rPr>
            <a:t>Otros</a:t>
          </a:r>
          <a:endParaRPr lang="es-ES" sz="2400" dirty="0">
            <a:latin typeface="Calibri" panose="020F0502020204030204" pitchFamily="34" charset="0"/>
          </a:endParaRPr>
        </a:p>
      </dgm:t>
    </dgm:pt>
    <dgm:pt modelId="{9C4A427A-F303-43A3-ACDB-7BC111C4BF41}" type="parTrans" cxnId="{E70C73D5-24F5-410B-9768-2FED2EE3B50D}">
      <dgm:prSet/>
      <dgm:spPr/>
      <dgm:t>
        <a:bodyPr/>
        <a:lstStyle/>
        <a:p>
          <a:endParaRPr lang="es-ES"/>
        </a:p>
      </dgm:t>
    </dgm:pt>
    <dgm:pt modelId="{23FFC391-9A09-476E-B485-698E6D35CF10}" type="sibTrans" cxnId="{E70C73D5-24F5-410B-9768-2FED2EE3B50D}">
      <dgm:prSet/>
      <dgm:spPr/>
      <dgm:t>
        <a:bodyPr/>
        <a:lstStyle/>
        <a:p>
          <a:endParaRPr lang="es-ES"/>
        </a:p>
      </dgm:t>
    </dgm:pt>
    <dgm:pt modelId="{70D38B25-1F6F-40B1-8BB8-B64D7D934122}">
      <dgm:prSet phldrT="[Texto]"/>
      <dgm:spPr>
        <a:solidFill>
          <a:srgbClr val="CED5DD">
            <a:alpha val="90000"/>
          </a:srgbClr>
        </a:solidFill>
      </dgm:spPr>
      <dgm:t>
        <a:bodyPr/>
        <a:lstStyle/>
        <a:p>
          <a:r>
            <a:rPr lang="es-ES" dirty="0" smtClean="0">
              <a:latin typeface="Calibri" panose="020F0502020204030204" pitchFamily="34" charset="0"/>
            </a:rPr>
            <a:t>UBIGEO: Dpto. Provincia, Distrito.</a:t>
          </a:r>
          <a:endParaRPr lang="es-ES" dirty="0">
            <a:latin typeface="Calibri" panose="020F0502020204030204" pitchFamily="34" charset="0"/>
          </a:endParaRPr>
        </a:p>
      </dgm:t>
    </dgm:pt>
    <dgm:pt modelId="{98E42EFE-DD15-49D7-892F-BDF669AA492C}" type="parTrans" cxnId="{E74F47B7-E4DA-43F1-A4A1-D333EA7F82C0}">
      <dgm:prSet/>
      <dgm:spPr/>
      <dgm:t>
        <a:bodyPr/>
        <a:lstStyle/>
        <a:p>
          <a:endParaRPr lang="es-ES"/>
        </a:p>
      </dgm:t>
    </dgm:pt>
    <dgm:pt modelId="{483740F6-1A97-4657-B44A-21E0F5939766}" type="sibTrans" cxnId="{E74F47B7-E4DA-43F1-A4A1-D333EA7F82C0}">
      <dgm:prSet/>
      <dgm:spPr/>
      <dgm:t>
        <a:bodyPr/>
        <a:lstStyle/>
        <a:p>
          <a:endParaRPr lang="es-ES"/>
        </a:p>
      </dgm:t>
    </dgm:pt>
    <dgm:pt modelId="{20E4DAF3-7AAB-4298-BE31-58E72D264B0C}" type="pres">
      <dgm:prSet presAssocID="{5458F649-A6A8-4099-98AE-7B56224C18B0}" presName="linear" presStyleCnt="0">
        <dgm:presLayoutVars>
          <dgm:dir/>
          <dgm:animLvl val="lvl"/>
          <dgm:resizeHandles val="exact"/>
        </dgm:presLayoutVars>
      </dgm:prSet>
      <dgm:spPr/>
      <dgm:t>
        <a:bodyPr/>
        <a:lstStyle/>
        <a:p>
          <a:endParaRPr lang="es-ES"/>
        </a:p>
      </dgm:t>
    </dgm:pt>
    <dgm:pt modelId="{BCCA0E1C-652F-4E2F-A312-0A25D16B4FE4}" type="pres">
      <dgm:prSet presAssocID="{28D69952-D944-43C8-940F-6DDBDF589764}" presName="parentLin" presStyleCnt="0"/>
      <dgm:spPr/>
    </dgm:pt>
    <dgm:pt modelId="{3C25030A-924C-4F00-B573-1CE71739553B}" type="pres">
      <dgm:prSet presAssocID="{28D69952-D944-43C8-940F-6DDBDF589764}" presName="parentLeftMargin" presStyleLbl="node1" presStyleIdx="0" presStyleCnt="2"/>
      <dgm:spPr/>
      <dgm:t>
        <a:bodyPr/>
        <a:lstStyle/>
        <a:p>
          <a:endParaRPr lang="es-ES"/>
        </a:p>
      </dgm:t>
    </dgm:pt>
    <dgm:pt modelId="{A8C82B23-13BF-4504-B838-149BFA4AA892}" type="pres">
      <dgm:prSet presAssocID="{28D69952-D944-43C8-940F-6DDBDF589764}" presName="parentText" presStyleLbl="node1" presStyleIdx="0" presStyleCnt="2">
        <dgm:presLayoutVars>
          <dgm:chMax val="0"/>
          <dgm:bulletEnabled val="1"/>
        </dgm:presLayoutVars>
      </dgm:prSet>
      <dgm:spPr/>
      <dgm:t>
        <a:bodyPr/>
        <a:lstStyle/>
        <a:p>
          <a:endParaRPr lang="es-ES"/>
        </a:p>
      </dgm:t>
    </dgm:pt>
    <dgm:pt modelId="{57E25BC4-E95D-425A-9BD2-BB495EEF23A5}" type="pres">
      <dgm:prSet presAssocID="{28D69952-D944-43C8-940F-6DDBDF589764}" presName="negativeSpace" presStyleCnt="0"/>
      <dgm:spPr/>
    </dgm:pt>
    <dgm:pt modelId="{1B9D26D9-434B-4D2C-83C7-89F7007EDE8A}" type="pres">
      <dgm:prSet presAssocID="{28D69952-D944-43C8-940F-6DDBDF589764}" presName="childText" presStyleLbl="conFgAcc1" presStyleIdx="0" presStyleCnt="2" custLinFactNeighborX="16807" custLinFactNeighborY="62838">
        <dgm:presLayoutVars>
          <dgm:bulletEnabled val="1"/>
        </dgm:presLayoutVars>
      </dgm:prSet>
      <dgm:spPr>
        <a:prstGeom prst="snip2DiagRect">
          <a:avLst/>
        </a:prstGeom>
      </dgm:spPr>
      <dgm:t>
        <a:bodyPr/>
        <a:lstStyle/>
        <a:p>
          <a:endParaRPr lang="es-ES"/>
        </a:p>
      </dgm:t>
    </dgm:pt>
    <dgm:pt modelId="{7C3B33E1-E5FF-407D-BCF5-11875B433BE8}" type="pres">
      <dgm:prSet presAssocID="{D40A7B75-15D5-4B7E-B8EA-0EE68D34A7C8}" presName="spaceBetweenRectangles" presStyleCnt="0"/>
      <dgm:spPr/>
    </dgm:pt>
    <dgm:pt modelId="{64E6B04C-C888-4E86-A8B6-32C6B1D6F006}" type="pres">
      <dgm:prSet presAssocID="{B3BB42A4-5588-44B4-849E-CA7AE5C493AB}" presName="parentLin" presStyleCnt="0"/>
      <dgm:spPr/>
    </dgm:pt>
    <dgm:pt modelId="{314578E6-75E3-4ADF-B02A-B9EDFD7F5D35}" type="pres">
      <dgm:prSet presAssocID="{B3BB42A4-5588-44B4-849E-CA7AE5C493AB}" presName="parentLeftMargin" presStyleLbl="node1" presStyleIdx="0" presStyleCnt="2"/>
      <dgm:spPr/>
      <dgm:t>
        <a:bodyPr/>
        <a:lstStyle/>
        <a:p>
          <a:endParaRPr lang="es-ES"/>
        </a:p>
      </dgm:t>
    </dgm:pt>
    <dgm:pt modelId="{225477A2-FE23-48B0-9D53-7DD77BBB023E}" type="pres">
      <dgm:prSet presAssocID="{B3BB42A4-5588-44B4-849E-CA7AE5C493AB}" presName="parentText" presStyleLbl="node1" presStyleIdx="1" presStyleCnt="2">
        <dgm:presLayoutVars>
          <dgm:chMax val="0"/>
          <dgm:bulletEnabled val="1"/>
        </dgm:presLayoutVars>
      </dgm:prSet>
      <dgm:spPr/>
      <dgm:t>
        <a:bodyPr/>
        <a:lstStyle/>
        <a:p>
          <a:endParaRPr lang="es-ES"/>
        </a:p>
      </dgm:t>
    </dgm:pt>
    <dgm:pt modelId="{A091EF6D-0C8A-4F70-832F-CE257A47F19F}" type="pres">
      <dgm:prSet presAssocID="{B3BB42A4-5588-44B4-849E-CA7AE5C493AB}" presName="negativeSpace" presStyleCnt="0"/>
      <dgm:spPr/>
    </dgm:pt>
    <dgm:pt modelId="{0D134399-0025-4F43-9907-9FFB51B76C75}" type="pres">
      <dgm:prSet presAssocID="{B3BB42A4-5588-44B4-849E-CA7AE5C493AB}" presName="childText" presStyleLbl="conFgAcc1" presStyleIdx="1" presStyleCnt="2">
        <dgm:presLayoutVars>
          <dgm:bulletEnabled val="1"/>
        </dgm:presLayoutVars>
      </dgm:prSet>
      <dgm:spPr>
        <a:prstGeom prst="snip2DiagRect">
          <a:avLst/>
        </a:prstGeom>
      </dgm:spPr>
      <dgm:t>
        <a:bodyPr/>
        <a:lstStyle/>
        <a:p>
          <a:endParaRPr lang="es-ES"/>
        </a:p>
      </dgm:t>
    </dgm:pt>
  </dgm:ptLst>
  <dgm:cxnLst>
    <dgm:cxn modelId="{EB7803CE-6E6D-490A-B040-FC2E7263F842}" srcId="{28D69952-D944-43C8-940F-6DDBDF589764}" destId="{220A09BB-1605-471D-9B89-A1E4EA0720E1}" srcOrd="0" destOrd="0" parTransId="{F1B656A6-9863-4C35-9BAB-D7E0630F76A6}" sibTransId="{DCB67C95-15B1-458C-8FF3-5FD3A1428DD4}"/>
    <dgm:cxn modelId="{12D53382-9EDA-4C34-8D47-E581481FB711}" srcId="{5458F649-A6A8-4099-98AE-7B56224C18B0}" destId="{28D69952-D944-43C8-940F-6DDBDF589764}" srcOrd="0" destOrd="0" parTransId="{DE104D3D-CDC0-4D9C-A00D-BE5DB4A92669}" sibTransId="{D40A7B75-15D5-4B7E-B8EA-0EE68D34A7C8}"/>
    <dgm:cxn modelId="{C058F2FF-9602-4807-A6BE-4D00B3879B0F}" type="presOf" srcId="{B3BB42A4-5588-44B4-849E-CA7AE5C493AB}" destId="{314578E6-75E3-4ADF-B02A-B9EDFD7F5D35}" srcOrd="0" destOrd="0" presId="urn:microsoft.com/office/officeart/2005/8/layout/list1"/>
    <dgm:cxn modelId="{5BF3A80C-8374-4511-B5D5-40A5E33E73A0}" srcId="{28D69952-D944-43C8-940F-6DDBDF589764}" destId="{E6B82251-58CD-439C-9135-57E55594C434}" srcOrd="2" destOrd="0" parTransId="{D4CFD5D9-61AF-4E52-B871-A9F5D45AFA90}" sibTransId="{332DA3A2-4E93-4D3E-9A85-7EBA3B279C99}"/>
    <dgm:cxn modelId="{09649C7C-A045-439C-A076-7C00961A3131}" type="presOf" srcId="{3BB82841-92A4-4EFA-B0A2-EF7F1EC2A476}" destId="{0D134399-0025-4F43-9907-9FFB51B76C75}" srcOrd="0" destOrd="0" presId="urn:microsoft.com/office/officeart/2005/8/layout/list1"/>
    <dgm:cxn modelId="{1654CEB3-F4BD-4F3D-AB28-DCAEADA8D90E}" type="presOf" srcId="{70D38B25-1F6F-40B1-8BB8-B64D7D934122}" destId="{1B9D26D9-434B-4D2C-83C7-89F7007EDE8A}" srcOrd="0" destOrd="1" presId="urn:microsoft.com/office/officeart/2005/8/layout/list1"/>
    <dgm:cxn modelId="{E74F47B7-E4DA-43F1-A4A1-D333EA7F82C0}" srcId="{28D69952-D944-43C8-940F-6DDBDF589764}" destId="{70D38B25-1F6F-40B1-8BB8-B64D7D934122}" srcOrd="1" destOrd="0" parTransId="{98E42EFE-DD15-49D7-892F-BDF669AA492C}" sibTransId="{483740F6-1A97-4657-B44A-21E0F5939766}"/>
    <dgm:cxn modelId="{AEE71E71-93F8-4A89-90AF-A85A03646D98}" type="presOf" srcId="{220A09BB-1605-471D-9B89-A1E4EA0720E1}" destId="{1B9D26D9-434B-4D2C-83C7-89F7007EDE8A}" srcOrd="0" destOrd="0" presId="urn:microsoft.com/office/officeart/2005/8/layout/list1"/>
    <dgm:cxn modelId="{42B9F7A9-3881-47BE-BBCD-5860F865FAE8}" type="presOf" srcId="{058C0162-81C3-4F8D-ACAD-01647D427C1F}" destId="{1B9D26D9-434B-4D2C-83C7-89F7007EDE8A}" srcOrd="0" destOrd="3" presId="urn:microsoft.com/office/officeart/2005/8/layout/list1"/>
    <dgm:cxn modelId="{E0BBD8A0-89BE-4694-9741-CE22690E31C3}" type="presOf" srcId="{E6B82251-58CD-439C-9135-57E55594C434}" destId="{1B9D26D9-434B-4D2C-83C7-89F7007EDE8A}" srcOrd="0" destOrd="2" presId="urn:microsoft.com/office/officeart/2005/8/layout/list1"/>
    <dgm:cxn modelId="{4DEA3594-C394-4E98-8336-D44288306C58}" srcId="{5458F649-A6A8-4099-98AE-7B56224C18B0}" destId="{B3BB42A4-5588-44B4-849E-CA7AE5C493AB}" srcOrd="1" destOrd="0" parTransId="{0C6984D3-35A1-4E92-9312-C4170E24391F}" sibTransId="{E7593863-F276-4452-A285-2782FB7A5655}"/>
    <dgm:cxn modelId="{B674314D-16A7-4DF6-A1F7-169367BAE147}" type="presOf" srcId="{28D69952-D944-43C8-940F-6DDBDF589764}" destId="{3C25030A-924C-4F00-B573-1CE71739553B}" srcOrd="0" destOrd="0" presId="urn:microsoft.com/office/officeart/2005/8/layout/list1"/>
    <dgm:cxn modelId="{0E58CFED-87C1-4AC0-ACFF-EB986B4A0486}" type="presOf" srcId="{B3BB42A4-5588-44B4-849E-CA7AE5C493AB}" destId="{225477A2-FE23-48B0-9D53-7DD77BBB023E}" srcOrd="1" destOrd="0" presId="urn:microsoft.com/office/officeart/2005/8/layout/list1"/>
    <dgm:cxn modelId="{2C1F0BB9-617B-4B15-ABAB-C61DEA20CC52}" srcId="{28D69952-D944-43C8-940F-6DDBDF589764}" destId="{058C0162-81C3-4F8D-ACAD-01647D427C1F}" srcOrd="3" destOrd="0" parTransId="{ABB95ACF-9C4F-4F0E-9288-9DF59E969B12}" sibTransId="{1D69EE6F-D320-4FCC-B691-3B3BB07DF7FA}"/>
    <dgm:cxn modelId="{45D33F49-D040-41FF-8BAB-DD0B535DC1A2}" type="presOf" srcId="{5458F649-A6A8-4099-98AE-7B56224C18B0}" destId="{20E4DAF3-7AAB-4298-BE31-58E72D264B0C}" srcOrd="0" destOrd="0" presId="urn:microsoft.com/office/officeart/2005/8/layout/list1"/>
    <dgm:cxn modelId="{B6CAA6BC-10E7-449D-8650-A61410B131B6}" type="presOf" srcId="{28D69952-D944-43C8-940F-6DDBDF589764}" destId="{A8C82B23-13BF-4504-B838-149BFA4AA892}" srcOrd="1" destOrd="0" presId="urn:microsoft.com/office/officeart/2005/8/layout/list1"/>
    <dgm:cxn modelId="{CD52E420-15E1-4BA4-91E9-BF04499746BD}" type="presOf" srcId="{0837EC80-08C5-4741-A948-E611CDE0D52E}" destId="{0D134399-0025-4F43-9907-9FFB51B76C75}" srcOrd="0" destOrd="1" presId="urn:microsoft.com/office/officeart/2005/8/layout/list1"/>
    <dgm:cxn modelId="{3E816F68-E819-4AD5-858B-F461A2173BF8}" srcId="{B3BB42A4-5588-44B4-849E-CA7AE5C493AB}" destId="{3BB82841-92A4-4EFA-B0A2-EF7F1EC2A476}" srcOrd="0" destOrd="0" parTransId="{1CA2893B-CAA2-4A8E-85AE-0CB269355938}" sibTransId="{2FEDB467-4195-49E6-BA34-B312BBD89FAD}"/>
    <dgm:cxn modelId="{E70C73D5-24F5-410B-9768-2FED2EE3B50D}" srcId="{B3BB42A4-5588-44B4-849E-CA7AE5C493AB}" destId="{0837EC80-08C5-4741-A948-E611CDE0D52E}" srcOrd="1" destOrd="0" parTransId="{9C4A427A-F303-43A3-ACDB-7BC111C4BF41}" sibTransId="{23FFC391-9A09-476E-B485-698E6D35CF10}"/>
    <dgm:cxn modelId="{6394608F-6D7E-4C52-B085-B91BD1BBABDB}" type="presParOf" srcId="{20E4DAF3-7AAB-4298-BE31-58E72D264B0C}" destId="{BCCA0E1C-652F-4E2F-A312-0A25D16B4FE4}" srcOrd="0" destOrd="0" presId="urn:microsoft.com/office/officeart/2005/8/layout/list1"/>
    <dgm:cxn modelId="{2331BD2D-5CC8-452E-8EEF-CBBD2ACCC76A}" type="presParOf" srcId="{BCCA0E1C-652F-4E2F-A312-0A25D16B4FE4}" destId="{3C25030A-924C-4F00-B573-1CE71739553B}" srcOrd="0" destOrd="0" presId="urn:microsoft.com/office/officeart/2005/8/layout/list1"/>
    <dgm:cxn modelId="{5DEFC79D-B500-446F-BFF5-F4015BAACF8F}" type="presParOf" srcId="{BCCA0E1C-652F-4E2F-A312-0A25D16B4FE4}" destId="{A8C82B23-13BF-4504-B838-149BFA4AA892}" srcOrd="1" destOrd="0" presId="urn:microsoft.com/office/officeart/2005/8/layout/list1"/>
    <dgm:cxn modelId="{DEFB0465-BDF3-486B-A519-EB40A10C2C13}" type="presParOf" srcId="{20E4DAF3-7AAB-4298-BE31-58E72D264B0C}" destId="{57E25BC4-E95D-425A-9BD2-BB495EEF23A5}" srcOrd="1" destOrd="0" presId="urn:microsoft.com/office/officeart/2005/8/layout/list1"/>
    <dgm:cxn modelId="{66E52B49-AA2C-4D83-9F49-EF7786B1F7EC}" type="presParOf" srcId="{20E4DAF3-7AAB-4298-BE31-58E72D264B0C}" destId="{1B9D26D9-434B-4D2C-83C7-89F7007EDE8A}" srcOrd="2" destOrd="0" presId="urn:microsoft.com/office/officeart/2005/8/layout/list1"/>
    <dgm:cxn modelId="{60A3FDE9-7678-488E-B35A-A810411E28AC}" type="presParOf" srcId="{20E4DAF3-7AAB-4298-BE31-58E72D264B0C}" destId="{7C3B33E1-E5FF-407D-BCF5-11875B433BE8}" srcOrd="3" destOrd="0" presId="urn:microsoft.com/office/officeart/2005/8/layout/list1"/>
    <dgm:cxn modelId="{971D8554-C5DF-4E3F-A386-A940CAEE324D}" type="presParOf" srcId="{20E4DAF3-7AAB-4298-BE31-58E72D264B0C}" destId="{64E6B04C-C888-4E86-A8B6-32C6B1D6F006}" srcOrd="4" destOrd="0" presId="urn:microsoft.com/office/officeart/2005/8/layout/list1"/>
    <dgm:cxn modelId="{F31AB1C2-F406-4258-BE55-5C33D00F7977}" type="presParOf" srcId="{64E6B04C-C888-4E86-A8B6-32C6B1D6F006}" destId="{314578E6-75E3-4ADF-B02A-B9EDFD7F5D35}" srcOrd="0" destOrd="0" presId="urn:microsoft.com/office/officeart/2005/8/layout/list1"/>
    <dgm:cxn modelId="{6184835C-7A80-49D7-B121-4B72C18D0D38}" type="presParOf" srcId="{64E6B04C-C888-4E86-A8B6-32C6B1D6F006}" destId="{225477A2-FE23-48B0-9D53-7DD77BBB023E}" srcOrd="1" destOrd="0" presId="urn:microsoft.com/office/officeart/2005/8/layout/list1"/>
    <dgm:cxn modelId="{977B947F-9B72-4F8F-9156-3D4961B194EA}" type="presParOf" srcId="{20E4DAF3-7AAB-4298-BE31-58E72D264B0C}" destId="{A091EF6D-0C8A-4F70-832F-CE257A47F19F}" srcOrd="5" destOrd="0" presId="urn:microsoft.com/office/officeart/2005/8/layout/list1"/>
    <dgm:cxn modelId="{F8448F86-542F-4377-B5F0-CA01F428DCEF}" type="presParOf" srcId="{20E4DAF3-7AAB-4298-BE31-58E72D264B0C}" destId="{0D134399-0025-4F43-9907-9FFB51B76C75}"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2A4E89-F999-421F-A28B-032D01862DEA}"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s-ES"/>
        </a:p>
      </dgm:t>
    </dgm:pt>
    <dgm:pt modelId="{38EFBF55-4FF3-45FF-A722-170978F36B82}">
      <dgm:prSet phldrT="[Texto]" custT="1"/>
      <dgm:spPr/>
      <dgm:t>
        <a:bodyPr/>
        <a:lstStyle/>
        <a:p>
          <a:pPr algn="ctr"/>
          <a:r>
            <a:rPr lang="es-ES" sz="1800" b="1" dirty="0" smtClean="0">
              <a:solidFill>
                <a:schemeClr val="accent1">
                  <a:lumMod val="50000"/>
                </a:schemeClr>
              </a:solidFill>
            </a:rPr>
            <a:t>CUENTA GENERAL </a:t>
          </a:r>
        </a:p>
        <a:p>
          <a:pPr algn="ctr"/>
          <a:r>
            <a:rPr lang="es-ES" sz="1800" b="1" dirty="0" smtClean="0">
              <a:solidFill>
                <a:schemeClr val="accent1">
                  <a:lumMod val="50000"/>
                </a:schemeClr>
              </a:solidFill>
            </a:rPr>
            <a:t>DE LA </a:t>
          </a:r>
        </a:p>
        <a:p>
          <a:pPr algn="ctr"/>
          <a:r>
            <a:rPr lang="es-ES" sz="1800" b="1" dirty="0" smtClean="0">
              <a:solidFill>
                <a:schemeClr val="accent1">
                  <a:lumMod val="50000"/>
                </a:schemeClr>
              </a:solidFill>
            </a:rPr>
            <a:t>REPÚBLICA </a:t>
          </a:r>
        </a:p>
        <a:p>
          <a:pPr algn="ctr"/>
          <a:r>
            <a:rPr lang="es-ES" sz="1800" b="1" dirty="0" smtClean="0">
              <a:solidFill>
                <a:schemeClr val="accent1">
                  <a:lumMod val="50000"/>
                </a:schemeClr>
              </a:solidFill>
            </a:rPr>
            <a:t>Ley 28708 Ley del Sist. Nac. Contab. </a:t>
          </a:r>
        </a:p>
        <a:p>
          <a:pPr algn="ctr"/>
          <a:r>
            <a:rPr lang="es-ES" sz="1800" b="1" dirty="0" smtClean="0">
              <a:solidFill>
                <a:schemeClr val="accent1">
                  <a:lumMod val="50000"/>
                </a:schemeClr>
              </a:solidFill>
            </a:rPr>
            <a:t>Capítulo II Articulo 26</a:t>
          </a:r>
          <a:r>
            <a:rPr lang="es-ES" sz="2400" b="1" dirty="0" smtClean="0">
              <a:solidFill>
                <a:schemeClr val="accent1">
                  <a:lumMod val="50000"/>
                </a:schemeClr>
              </a:solidFill>
            </a:rPr>
            <a:t>°</a:t>
          </a:r>
        </a:p>
        <a:p>
          <a:pPr algn="ctr"/>
          <a:r>
            <a:rPr lang="es-ES" sz="2400" b="1" dirty="0" smtClean="0">
              <a:solidFill>
                <a:schemeClr val="accent1">
                  <a:lumMod val="50000"/>
                </a:schemeClr>
              </a:solidFill>
            </a:rPr>
            <a:t>Estructura</a:t>
          </a:r>
          <a:r>
            <a:rPr lang="es-ES" sz="2400" b="1" dirty="0" smtClean="0">
              <a:solidFill>
                <a:srgbClr val="C00000"/>
              </a:solidFill>
            </a:rPr>
            <a:t> </a:t>
          </a:r>
          <a:endParaRPr lang="es-ES" sz="2400" b="1" dirty="0">
            <a:solidFill>
              <a:srgbClr val="C00000"/>
            </a:solidFill>
          </a:endParaRPr>
        </a:p>
      </dgm:t>
    </dgm:pt>
    <dgm:pt modelId="{B49B3864-FFD5-4CBC-B000-9128E4B8650B}" type="parTrans" cxnId="{CDD4B5E7-7608-4264-99FE-EEC17094234B}">
      <dgm:prSet/>
      <dgm:spPr/>
      <dgm:t>
        <a:bodyPr/>
        <a:lstStyle/>
        <a:p>
          <a:endParaRPr lang="es-ES"/>
        </a:p>
      </dgm:t>
    </dgm:pt>
    <dgm:pt modelId="{533D39F5-8084-40F6-BFD5-A7CE29697E31}" type="sibTrans" cxnId="{CDD4B5E7-7608-4264-99FE-EEC17094234B}">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effectLst>
          <a:outerShdw blurRad="50800" dist="38100" dir="5400000" algn="t" rotWithShape="0">
            <a:prstClr val="black">
              <a:alpha val="40000"/>
            </a:prstClr>
          </a:outerShdw>
        </a:effectLst>
      </dgm:spPr>
      <dgm:t>
        <a:bodyPr/>
        <a:lstStyle/>
        <a:p>
          <a:endParaRPr lang="es-ES"/>
        </a:p>
      </dgm:t>
    </dgm:pt>
    <dgm:pt modelId="{D72DE340-BCD4-46B1-9B45-05DF9A4D216C}">
      <dgm:prSet phldrT="[Texto]"/>
      <dgm:spPr/>
      <dgm:t>
        <a:bodyPr/>
        <a:lstStyle/>
        <a:p>
          <a:r>
            <a:rPr lang="es-ES" dirty="0" smtClean="0"/>
            <a:t>1. Cobertura</a:t>
          </a:r>
          <a:endParaRPr lang="es-ES" dirty="0"/>
        </a:p>
      </dgm:t>
    </dgm:pt>
    <dgm:pt modelId="{6A40FFD1-2241-4281-A066-B9955A8B99C2}" type="parTrans" cxnId="{B7849AD1-E537-4792-AB87-CA1BE3EFC87F}">
      <dgm:prSet/>
      <dgm:spPr/>
      <dgm:t>
        <a:bodyPr/>
        <a:lstStyle/>
        <a:p>
          <a:endParaRPr lang="es-ES"/>
        </a:p>
      </dgm:t>
    </dgm:pt>
    <dgm:pt modelId="{8C277D7C-B7B4-4D47-B9C5-EF2016EC7EF4}" type="sibTrans" cxnId="{B7849AD1-E537-4792-AB87-CA1BE3EFC87F}">
      <dgm:prSet/>
      <dgm:spPr/>
      <dgm:t>
        <a:bodyPr/>
        <a:lstStyle/>
        <a:p>
          <a:endParaRPr lang="es-ES"/>
        </a:p>
      </dgm:t>
    </dgm:pt>
    <dgm:pt modelId="{3F49295A-866B-48C3-BF6F-BC2603623DF5}">
      <dgm:prSet phldrT="[Texto]"/>
      <dgm:spPr/>
      <dgm:t>
        <a:bodyPr/>
        <a:lstStyle/>
        <a:p>
          <a:r>
            <a:rPr lang="es-ES" dirty="0" smtClean="0"/>
            <a:t>2. Aspecto Económico</a:t>
          </a:r>
          <a:endParaRPr lang="es-ES" dirty="0"/>
        </a:p>
      </dgm:t>
    </dgm:pt>
    <dgm:pt modelId="{AC4238F9-0C3F-4BE8-812E-BBCF9AD8011E}" type="parTrans" cxnId="{30D769D8-A4DE-4420-B7B0-EA293A2CB0E9}">
      <dgm:prSet/>
      <dgm:spPr/>
      <dgm:t>
        <a:bodyPr/>
        <a:lstStyle/>
        <a:p>
          <a:endParaRPr lang="es-ES"/>
        </a:p>
      </dgm:t>
    </dgm:pt>
    <dgm:pt modelId="{4E10AA2A-9BA7-4487-BAC2-E39C46E56F64}" type="sibTrans" cxnId="{30D769D8-A4DE-4420-B7B0-EA293A2CB0E9}">
      <dgm:prSet/>
      <dgm:spPr/>
      <dgm:t>
        <a:bodyPr/>
        <a:lstStyle/>
        <a:p>
          <a:endParaRPr lang="es-ES"/>
        </a:p>
      </dgm:t>
    </dgm:pt>
    <dgm:pt modelId="{D6864340-9C1A-4038-A13D-0654272A8F7F}">
      <dgm:prSet phldrT="[Texto]"/>
      <dgm:spPr/>
      <dgm:t>
        <a:bodyPr/>
        <a:lstStyle/>
        <a:p>
          <a:r>
            <a:rPr lang="es-ES" dirty="0" smtClean="0"/>
            <a:t>3. </a:t>
          </a:r>
          <a:r>
            <a:rPr lang="es-ES" b="1" dirty="0" smtClean="0">
              <a:solidFill>
                <a:schemeClr val="accent2">
                  <a:lumMod val="75000"/>
                </a:schemeClr>
              </a:solidFill>
            </a:rPr>
            <a:t>Sector Público</a:t>
          </a:r>
          <a:endParaRPr lang="es-ES" b="1" dirty="0">
            <a:solidFill>
              <a:schemeClr val="accent2">
                <a:lumMod val="75000"/>
              </a:schemeClr>
            </a:solidFill>
          </a:endParaRPr>
        </a:p>
      </dgm:t>
    </dgm:pt>
    <dgm:pt modelId="{BB2D3ED6-1EAF-4BD5-B662-D26B0382F56D}" type="parTrans" cxnId="{BE60524E-8CAD-40F8-A1E8-4BA8561225C5}">
      <dgm:prSet/>
      <dgm:spPr/>
      <dgm:t>
        <a:bodyPr/>
        <a:lstStyle/>
        <a:p>
          <a:endParaRPr lang="es-ES"/>
        </a:p>
      </dgm:t>
    </dgm:pt>
    <dgm:pt modelId="{07CFFE09-B81F-40EE-A049-D2BD2B86BD0B}" type="sibTrans" cxnId="{BE60524E-8CAD-40F8-A1E8-4BA8561225C5}">
      <dgm:prSet/>
      <dgm:spPr/>
      <dgm:t>
        <a:bodyPr/>
        <a:lstStyle/>
        <a:p>
          <a:endParaRPr lang="es-ES"/>
        </a:p>
      </dgm:t>
    </dgm:pt>
    <dgm:pt modelId="{E81F739D-E76A-4EC4-BE70-4A5EFCF8D5D7}">
      <dgm:prSet phldrT="[Texto]"/>
      <dgm:spPr/>
      <dgm:t>
        <a:bodyPr/>
        <a:lstStyle/>
        <a:p>
          <a:r>
            <a:rPr lang="es-ES" dirty="0" smtClean="0"/>
            <a:t>4. Niveles de la Actividad Gubernamental</a:t>
          </a:r>
          <a:endParaRPr lang="es-ES" dirty="0"/>
        </a:p>
      </dgm:t>
    </dgm:pt>
    <dgm:pt modelId="{1F712E77-AB0A-466D-9A60-51322CA2FD23}" type="parTrans" cxnId="{8F06AF13-E6A7-4FDF-9AAA-1A05F5E1876D}">
      <dgm:prSet/>
      <dgm:spPr/>
      <dgm:t>
        <a:bodyPr/>
        <a:lstStyle/>
        <a:p>
          <a:endParaRPr lang="es-ES"/>
        </a:p>
      </dgm:t>
    </dgm:pt>
    <dgm:pt modelId="{DC359DB3-CFAE-49B9-8FD9-22900FF5B438}" type="sibTrans" cxnId="{8F06AF13-E6A7-4FDF-9AAA-1A05F5E1876D}">
      <dgm:prSet/>
      <dgm:spPr/>
      <dgm:t>
        <a:bodyPr/>
        <a:lstStyle/>
        <a:p>
          <a:endParaRPr lang="es-ES"/>
        </a:p>
      </dgm:t>
    </dgm:pt>
    <dgm:pt modelId="{22F603DF-9170-4ADF-8039-E35B6387F4C4}">
      <dgm:prSet phldrT="[Texto]"/>
      <dgm:spPr/>
      <dgm:t>
        <a:bodyPr/>
        <a:lstStyle/>
        <a:p>
          <a:r>
            <a:rPr lang="es-ES" dirty="0" smtClean="0"/>
            <a:t>5. Informe de Entidades Omisas y Razones de la Omisión</a:t>
          </a:r>
          <a:endParaRPr lang="es-ES" dirty="0"/>
        </a:p>
      </dgm:t>
    </dgm:pt>
    <dgm:pt modelId="{E8156C5D-9A3A-4539-B830-594CAB2AEDBB}" type="parTrans" cxnId="{5240A46E-71CD-4B59-AC6E-76310C9E0AAC}">
      <dgm:prSet/>
      <dgm:spPr/>
      <dgm:t>
        <a:bodyPr/>
        <a:lstStyle/>
        <a:p>
          <a:endParaRPr lang="es-ES"/>
        </a:p>
      </dgm:t>
    </dgm:pt>
    <dgm:pt modelId="{64CFCD72-296C-4BAE-A943-2E006E788622}" type="sibTrans" cxnId="{5240A46E-71CD-4B59-AC6E-76310C9E0AAC}">
      <dgm:prSet/>
      <dgm:spPr/>
      <dgm:t>
        <a:bodyPr/>
        <a:lstStyle/>
        <a:p>
          <a:endParaRPr lang="es-ES"/>
        </a:p>
      </dgm:t>
    </dgm:pt>
    <dgm:pt modelId="{56A06B86-09B0-441A-88D7-66AF24762C4D}" type="pres">
      <dgm:prSet presAssocID="{882A4E89-F999-421F-A28B-032D01862DEA}" presName="Name0" presStyleCnt="0">
        <dgm:presLayoutVars>
          <dgm:dir/>
        </dgm:presLayoutVars>
      </dgm:prSet>
      <dgm:spPr/>
      <dgm:t>
        <a:bodyPr/>
        <a:lstStyle/>
        <a:p>
          <a:endParaRPr lang="es-ES"/>
        </a:p>
      </dgm:t>
    </dgm:pt>
    <dgm:pt modelId="{41A5A2CB-D456-4245-8934-7B06F1B5F96D}" type="pres">
      <dgm:prSet presAssocID="{533D39F5-8084-40F6-BFD5-A7CE29697E31}" presName="picture_1" presStyleLbl="bgImgPlace1" presStyleIdx="0" presStyleCnt="1" custScaleX="98633" custLinFactNeighborX="-16855" custLinFactNeighborY="7320"/>
      <dgm:spPr/>
      <dgm:t>
        <a:bodyPr/>
        <a:lstStyle/>
        <a:p>
          <a:endParaRPr lang="es-ES"/>
        </a:p>
      </dgm:t>
    </dgm:pt>
    <dgm:pt modelId="{44C28C78-9943-4ABF-AB2D-0589F6B45F63}" type="pres">
      <dgm:prSet presAssocID="{38EFBF55-4FF3-45FF-A722-170978F36B82}" presName="text_1" presStyleLbl="node1" presStyleIdx="0" presStyleCnt="0" custScaleX="116062" custLinFactNeighborX="-22802" custLinFactNeighborY="-18215">
        <dgm:presLayoutVars>
          <dgm:bulletEnabled val="1"/>
        </dgm:presLayoutVars>
      </dgm:prSet>
      <dgm:spPr/>
      <dgm:t>
        <a:bodyPr/>
        <a:lstStyle/>
        <a:p>
          <a:endParaRPr lang="es-ES"/>
        </a:p>
      </dgm:t>
    </dgm:pt>
    <dgm:pt modelId="{864E2EA0-7918-465A-BB75-5F68B163C2C4}" type="pres">
      <dgm:prSet presAssocID="{882A4E89-F999-421F-A28B-032D01862DEA}" presName="linV" presStyleCnt="0"/>
      <dgm:spPr/>
    </dgm:pt>
    <dgm:pt modelId="{E8876085-91C0-46BA-B087-95AF50A07E4D}" type="pres">
      <dgm:prSet presAssocID="{D72DE340-BCD4-46B1-9B45-05DF9A4D216C}" presName="pair" presStyleCnt="0"/>
      <dgm:spPr/>
    </dgm:pt>
    <dgm:pt modelId="{8DF1DDF7-38F2-4C08-920F-EFCD0CCE38F2}" type="pres">
      <dgm:prSet presAssocID="{D72DE340-BCD4-46B1-9B45-05DF9A4D216C}" presName="spaceH" presStyleLbl="node1" presStyleIdx="0" presStyleCnt="0"/>
      <dgm:spPr/>
    </dgm:pt>
    <dgm:pt modelId="{3BAF0CA7-95AA-4636-8021-92B994DCD531}" type="pres">
      <dgm:prSet presAssocID="{D72DE340-BCD4-46B1-9B45-05DF9A4D216C}" presName="desPictures" presStyleLbl="alignImgPlace1" presStyleIdx="0" presStyleCnt="5" custLinFactNeighborX="-29892" custLinFactNeighborY="92"/>
      <dgm:spPr>
        <a:blipFill>
          <a:blip xmlns:r="http://schemas.openxmlformats.org/officeDocument/2006/relationships" r:embed="rId2">
            <a:extLst>
              <a:ext uri="{28A0092B-C50C-407E-A947-70E740481C1C}">
                <a14:useLocalDpi xmlns:a14="http://schemas.microsoft.com/office/drawing/2010/main" val="0"/>
              </a:ext>
            </a:extLst>
          </a:blip>
          <a:srcRect/>
          <a:stretch>
            <a:fillRect t="-25000" b="-25000"/>
          </a:stretch>
        </a:blipFill>
      </dgm:spPr>
      <dgm:t>
        <a:bodyPr/>
        <a:lstStyle/>
        <a:p>
          <a:endParaRPr lang="es-ES"/>
        </a:p>
      </dgm:t>
    </dgm:pt>
    <dgm:pt modelId="{E911CD6A-4C31-4A25-925B-71DAA96D8C04}" type="pres">
      <dgm:prSet presAssocID="{D72DE340-BCD4-46B1-9B45-05DF9A4D216C}" presName="desTextWrapper" presStyleCnt="0"/>
      <dgm:spPr/>
    </dgm:pt>
    <dgm:pt modelId="{828B72D5-1A2C-4D87-A506-4A3B68E0F720}" type="pres">
      <dgm:prSet presAssocID="{D72DE340-BCD4-46B1-9B45-05DF9A4D216C}" presName="desText" presStyleLbl="revTx" presStyleIdx="0" presStyleCnt="5" custLinFactNeighborX="-7259" custLinFactNeighborY="9977">
        <dgm:presLayoutVars>
          <dgm:bulletEnabled val="1"/>
        </dgm:presLayoutVars>
      </dgm:prSet>
      <dgm:spPr/>
      <dgm:t>
        <a:bodyPr/>
        <a:lstStyle/>
        <a:p>
          <a:endParaRPr lang="es-ES"/>
        </a:p>
      </dgm:t>
    </dgm:pt>
    <dgm:pt modelId="{8587861E-6728-4A73-993B-8E3099F0EC8D}" type="pres">
      <dgm:prSet presAssocID="{8C277D7C-B7B4-4D47-B9C5-EF2016EC7EF4}" presName="spaceV" presStyleCnt="0"/>
      <dgm:spPr/>
    </dgm:pt>
    <dgm:pt modelId="{52C67A99-BFB9-49F1-ACB2-F1AEA1BD92E3}" type="pres">
      <dgm:prSet presAssocID="{3F49295A-866B-48C3-BF6F-BC2603623DF5}" presName="pair" presStyleCnt="0"/>
      <dgm:spPr/>
    </dgm:pt>
    <dgm:pt modelId="{575E72FD-ED17-4987-A07B-6B8640C9382F}" type="pres">
      <dgm:prSet presAssocID="{3F49295A-866B-48C3-BF6F-BC2603623DF5}" presName="spaceH" presStyleLbl="node1" presStyleIdx="0" presStyleCnt="0"/>
      <dgm:spPr/>
    </dgm:pt>
    <dgm:pt modelId="{193F6D20-24FD-4CCB-8346-7F1C82302282}" type="pres">
      <dgm:prSet presAssocID="{3F49295A-866B-48C3-BF6F-BC2603623DF5}" presName="desPictures" presStyleLbl="alignImgPlace1" presStyleIdx="1" presStyleCnt="5" custLinFactNeighborX="-42661" custLinFactNeighborY="3526"/>
      <dgm:spPr>
        <a:blipFill>
          <a:blip xmlns:r="http://schemas.openxmlformats.org/officeDocument/2006/relationships" r:embed="rId3">
            <a:extLst>
              <a:ext uri="{28A0092B-C50C-407E-A947-70E740481C1C}">
                <a14:useLocalDpi xmlns:a14="http://schemas.microsoft.com/office/drawing/2010/main" val="0"/>
              </a:ext>
            </a:extLst>
          </a:blip>
          <a:srcRect/>
          <a:stretch>
            <a:fillRect l="-34000" r="-34000"/>
          </a:stretch>
        </a:blipFill>
      </dgm:spPr>
      <dgm:t>
        <a:bodyPr/>
        <a:lstStyle/>
        <a:p>
          <a:endParaRPr lang="es-ES"/>
        </a:p>
      </dgm:t>
    </dgm:pt>
    <dgm:pt modelId="{6DA0049C-142E-4388-A3FD-741E930B8720}" type="pres">
      <dgm:prSet presAssocID="{3F49295A-866B-48C3-BF6F-BC2603623DF5}" presName="desTextWrapper" presStyleCnt="0"/>
      <dgm:spPr/>
    </dgm:pt>
    <dgm:pt modelId="{3A9055C0-070A-4FD8-AA11-48EE350B2A9B}" type="pres">
      <dgm:prSet presAssocID="{3F49295A-866B-48C3-BF6F-BC2603623DF5}" presName="desText" presStyleLbl="revTx" presStyleIdx="1" presStyleCnt="5" custScaleX="106566" custLinFactNeighborX="-10542" custLinFactNeighborY="3526">
        <dgm:presLayoutVars>
          <dgm:bulletEnabled val="1"/>
        </dgm:presLayoutVars>
      </dgm:prSet>
      <dgm:spPr/>
      <dgm:t>
        <a:bodyPr/>
        <a:lstStyle/>
        <a:p>
          <a:endParaRPr lang="es-ES"/>
        </a:p>
      </dgm:t>
    </dgm:pt>
    <dgm:pt modelId="{AF417EDA-17FE-4264-8357-5500534932FB}" type="pres">
      <dgm:prSet presAssocID="{4E10AA2A-9BA7-4487-BAC2-E39C46E56F64}" presName="spaceV" presStyleCnt="0"/>
      <dgm:spPr/>
    </dgm:pt>
    <dgm:pt modelId="{49041CBF-0C3C-45BD-8EEF-A06BBCF9DF91}" type="pres">
      <dgm:prSet presAssocID="{D6864340-9C1A-4038-A13D-0654272A8F7F}" presName="pair" presStyleCnt="0"/>
      <dgm:spPr/>
    </dgm:pt>
    <dgm:pt modelId="{0E737350-2191-4A90-80C6-001B76DA5AEA}" type="pres">
      <dgm:prSet presAssocID="{D6864340-9C1A-4038-A13D-0654272A8F7F}" presName="spaceH" presStyleLbl="node1" presStyleIdx="0" presStyleCnt="0"/>
      <dgm:spPr/>
    </dgm:pt>
    <dgm:pt modelId="{3D82936B-2B76-4AF8-A3DE-4DBE1CCF2718}" type="pres">
      <dgm:prSet presAssocID="{D6864340-9C1A-4038-A13D-0654272A8F7F}" presName="desPictures" presStyleLbl="alignImgPlace1" presStyleIdx="2" presStyleCnt="5" custLinFactNeighborX="-29892" custLinFactNeighborY="-6487"/>
      <dgm:spPr>
        <a:blipFill>
          <a:blip xmlns:r="http://schemas.openxmlformats.org/officeDocument/2006/relationships" r:embed="rId4">
            <a:extLst>
              <a:ext uri="{28A0092B-C50C-407E-A947-70E740481C1C}">
                <a14:useLocalDpi xmlns:a14="http://schemas.microsoft.com/office/drawing/2010/main" val="0"/>
              </a:ext>
            </a:extLst>
          </a:blip>
          <a:srcRect/>
          <a:stretch>
            <a:fillRect l="-39000" r="-39000"/>
          </a:stretch>
        </a:blipFill>
      </dgm:spPr>
    </dgm:pt>
    <dgm:pt modelId="{FAB34138-FDCC-4B0E-B2A3-3630A7F6E97C}" type="pres">
      <dgm:prSet presAssocID="{D6864340-9C1A-4038-A13D-0654272A8F7F}" presName="desTextWrapper" presStyleCnt="0"/>
      <dgm:spPr/>
    </dgm:pt>
    <dgm:pt modelId="{CD4AFB1B-FADE-4BE0-B662-89CFD3DD7B98}" type="pres">
      <dgm:prSet presAssocID="{D6864340-9C1A-4038-A13D-0654272A8F7F}" presName="desText" presStyleLbl="revTx" presStyleIdx="2" presStyleCnt="5" custLinFactNeighborX="-9915" custLinFactNeighborY="-6487">
        <dgm:presLayoutVars>
          <dgm:bulletEnabled val="1"/>
        </dgm:presLayoutVars>
      </dgm:prSet>
      <dgm:spPr/>
      <dgm:t>
        <a:bodyPr/>
        <a:lstStyle/>
        <a:p>
          <a:endParaRPr lang="es-ES"/>
        </a:p>
      </dgm:t>
    </dgm:pt>
    <dgm:pt modelId="{C19D80D5-9397-4F00-B19F-693966CD1D6E}" type="pres">
      <dgm:prSet presAssocID="{07CFFE09-B81F-40EE-A049-D2BD2B86BD0B}" presName="spaceV" presStyleCnt="0"/>
      <dgm:spPr/>
    </dgm:pt>
    <dgm:pt modelId="{C44C8379-70F8-4DB8-8B96-CFB76FA21DD9}" type="pres">
      <dgm:prSet presAssocID="{E81F739D-E76A-4EC4-BE70-4A5EFCF8D5D7}" presName="pair" presStyleCnt="0"/>
      <dgm:spPr/>
    </dgm:pt>
    <dgm:pt modelId="{6F351499-75C7-45B4-B1F4-4CCF5F3FC5DC}" type="pres">
      <dgm:prSet presAssocID="{E81F739D-E76A-4EC4-BE70-4A5EFCF8D5D7}" presName="spaceH" presStyleLbl="node1" presStyleIdx="0" presStyleCnt="0"/>
      <dgm:spPr/>
    </dgm:pt>
    <dgm:pt modelId="{D87F89C0-2BBD-440C-9791-8C23800AC2F4}" type="pres">
      <dgm:prSet presAssocID="{E81F739D-E76A-4EC4-BE70-4A5EFCF8D5D7}" presName="desPictures" presStyleLbl="alignImgPlace1" presStyleIdx="3" presStyleCnt="5" custLinFactNeighborX="-45032" custLinFactNeighborY="764"/>
      <dgm:spPr>
        <a:blipFill>
          <a:blip xmlns:r="http://schemas.openxmlformats.org/officeDocument/2006/relationships" r:embed="rId5">
            <a:extLst>
              <a:ext uri="{28A0092B-C50C-407E-A947-70E740481C1C}">
                <a14:useLocalDpi xmlns:a14="http://schemas.microsoft.com/office/drawing/2010/main" val="0"/>
              </a:ext>
            </a:extLst>
          </a:blip>
          <a:srcRect/>
          <a:stretch>
            <a:fillRect l="-17000" r="-17000"/>
          </a:stretch>
        </a:blipFill>
      </dgm:spPr>
      <dgm:t>
        <a:bodyPr/>
        <a:lstStyle/>
        <a:p>
          <a:endParaRPr lang="es-ES"/>
        </a:p>
      </dgm:t>
    </dgm:pt>
    <dgm:pt modelId="{08C88213-99EE-464C-8648-A3835645FB6D}" type="pres">
      <dgm:prSet presAssocID="{E81F739D-E76A-4EC4-BE70-4A5EFCF8D5D7}" presName="desTextWrapper" presStyleCnt="0"/>
      <dgm:spPr/>
    </dgm:pt>
    <dgm:pt modelId="{E76F1EBB-1CBB-46C5-88EC-43D7DC07C98E}" type="pres">
      <dgm:prSet presAssocID="{E81F739D-E76A-4EC4-BE70-4A5EFCF8D5D7}" presName="desText" presStyleLbl="revTx" presStyleIdx="3" presStyleCnt="5" custScaleX="118842" custLinFactNeighborX="-10542" custLinFactNeighborY="-19518">
        <dgm:presLayoutVars>
          <dgm:bulletEnabled val="1"/>
        </dgm:presLayoutVars>
      </dgm:prSet>
      <dgm:spPr/>
      <dgm:t>
        <a:bodyPr/>
        <a:lstStyle/>
        <a:p>
          <a:endParaRPr lang="es-ES"/>
        </a:p>
      </dgm:t>
    </dgm:pt>
    <dgm:pt modelId="{2EB426B4-95A0-4E04-9822-B70134462725}" type="pres">
      <dgm:prSet presAssocID="{DC359DB3-CFAE-49B9-8FD9-22900FF5B438}" presName="spaceV" presStyleCnt="0"/>
      <dgm:spPr/>
    </dgm:pt>
    <dgm:pt modelId="{4F1CA97F-87F2-4592-B490-99AA8D897D1C}" type="pres">
      <dgm:prSet presAssocID="{22F603DF-9170-4ADF-8039-E35B6387F4C4}" presName="pair" presStyleCnt="0"/>
      <dgm:spPr/>
    </dgm:pt>
    <dgm:pt modelId="{C8E81777-32F4-4578-90C2-36F5FAA3C90C}" type="pres">
      <dgm:prSet presAssocID="{22F603DF-9170-4ADF-8039-E35B6387F4C4}" presName="spaceH" presStyleLbl="node1" presStyleIdx="0" presStyleCnt="0"/>
      <dgm:spPr/>
    </dgm:pt>
    <dgm:pt modelId="{37CDEB8E-5237-4D9E-95C8-62023DC0AF0E}" type="pres">
      <dgm:prSet presAssocID="{22F603DF-9170-4ADF-8039-E35B6387F4C4}" presName="desPictures" presStyleLbl="alignImgPlace1" presStyleIdx="4" presStyleCnt="5" custLinFactNeighborX="-40185" custLinFactNeighborY="7011"/>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2000" b="-2000"/>
          </a:stretch>
        </a:blipFill>
      </dgm:spPr>
      <dgm:t>
        <a:bodyPr/>
        <a:lstStyle/>
        <a:p>
          <a:endParaRPr lang="es-ES"/>
        </a:p>
      </dgm:t>
    </dgm:pt>
    <dgm:pt modelId="{CD7A4318-1116-41D9-A65C-74C58592E8C9}" type="pres">
      <dgm:prSet presAssocID="{22F603DF-9170-4ADF-8039-E35B6387F4C4}" presName="desTextWrapper" presStyleCnt="0"/>
      <dgm:spPr/>
    </dgm:pt>
    <dgm:pt modelId="{E8C4D032-2E11-43AD-8D0A-205997821E63}" type="pres">
      <dgm:prSet presAssocID="{22F603DF-9170-4ADF-8039-E35B6387F4C4}" presName="desText" presStyleLbl="revTx" presStyleIdx="4" presStyleCnt="5" custScaleX="111154" custLinFactNeighborX="-9520" custLinFactNeighborY="-13224">
        <dgm:presLayoutVars>
          <dgm:bulletEnabled val="1"/>
        </dgm:presLayoutVars>
      </dgm:prSet>
      <dgm:spPr/>
      <dgm:t>
        <a:bodyPr/>
        <a:lstStyle/>
        <a:p>
          <a:endParaRPr lang="es-ES"/>
        </a:p>
      </dgm:t>
    </dgm:pt>
    <dgm:pt modelId="{69E5583C-7960-4C69-B0EB-E51B373F7839}" type="pres">
      <dgm:prSet presAssocID="{882A4E89-F999-421F-A28B-032D01862DEA}" presName="maxNode" presStyleCnt="0"/>
      <dgm:spPr/>
    </dgm:pt>
    <dgm:pt modelId="{95F3B6C9-0E1E-4EB3-919D-6AB7F365E164}" type="pres">
      <dgm:prSet presAssocID="{882A4E89-F999-421F-A28B-032D01862DEA}" presName="Name33" presStyleCnt="0"/>
      <dgm:spPr/>
    </dgm:pt>
  </dgm:ptLst>
  <dgm:cxnLst>
    <dgm:cxn modelId="{AE7208ED-D672-45C4-94D3-C30AB08E9830}" type="presOf" srcId="{533D39F5-8084-40F6-BFD5-A7CE29697E31}" destId="{41A5A2CB-D456-4245-8934-7B06F1B5F96D}" srcOrd="0" destOrd="0" presId="urn:microsoft.com/office/officeart/2008/layout/AccentedPicture"/>
    <dgm:cxn modelId="{F85D64EC-952B-42EC-B74D-5F20DB02CACF}" type="presOf" srcId="{E81F739D-E76A-4EC4-BE70-4A5EFCF8D5D7}" destId="{E76F1EBB-1CBB-46C5-88EC-43D7DC07C98E}" srcOrd="0" destOrd="0" presId="urn:microsoft.com/office/officeart/2008/layout/AccentedPicture"/>
    <dgm:cxn modelId="{DCA1519B-22E6-4A67-A938-4A67B226E063}" type="presOf" srcId="{3F49295A-866B-48C3-BF6F-BC2603623DF5}" destId="{3A9055C0-070A-4FD8-AA11-48EE350B2A9B}" srcOrd="0" destOrd="0" presId="urn:microsoft.com/office/officeart/2008/layout/AccentedPicture"/>
    <dgm:cxn modelId="{8F06AF13-E6A7-4FDF-9AAA-1A05F5E1876D}" srcId="{882A4E89-F999-421F-A28B-032D01862DEA}" destId="{E81F739D-E76A-4EC4-BE70-4A5EFCF8D5D7}" srcOrd="4" destOrd="0" parTransId="{1F712E77-AB0A-466D-9A60-51322CA2FD23}" sibTransId="{DC359DB3-CFAE-49B9-8FD9-22900FF5B438}"/>
    <dgm:cxn modelId="{B7849AD1-E537-4792-AB87-CA1BE3EFC87F}" srcId="{882A4E89-F999-421F-A28B-032D01862DEA}" destId="{D72DE340-BCD4-46B1-9B45-05DF9A4D216C}" srcOrd="1" destOrd="0" parTransId="{6A40FFD1-2241-4281-A066-B9955A8B99C2}" sibTransId="{8C277D7C-B7B4-4D47-B9C5-EF2016EC7EF4}"/>
    <dgm:cxn modelId="{63E6E196-B66D-45B7-914A-9FA4A367997D}" type="presOf" srcId="{D6864340-9C1A-4038-A13D-0654272A8F7F}" destId="{CD4AFB1B-FADE-4BE0-B662-89CFD3DD7B98}" srcOrd="0" destOrd="0" presId="urn:microsoft.com/office/officeart/2008/layout/AccentedPicture"/>
    <dgm:cxn modelId="{4143CB14-26BB-48E8-8F0E-95FE198ED03C}" type="presOf" srcId="{882A4E89-F999-421F-A28B-032D01862DEA}" destId="{56A06B86-09B0-441A-88D7-66AF24762C4D}" srcOrd="0" destOrd="0" presId="urn:microsoft.com/office/officeart/2008/layout/AccentedPicture"/>
    <dgm:cxn modelId="{BE60524E-8CAD-40F8-A1E8-4BA8561225C5}" srcId="{882A4E89-F999-421F-A28B-032D01862DEA}" destId="{D6864340-9C1A-4038-A13D-0654272A8F7F}" srcOrd="3" destOrd="0" parTransId="{BB2D3ED6-1EAF-4BD5-B662-D26B0382F56D}" sibTransId="{07CFFE09-B81F-40EE-A049-D2BD2B86BD0B}"/>
    <dgm:cxn modelId="{5240A46E-71CD-4B59-AC6E-76310C9E0AAC}" srcId="{882A4E89-F999-421F-A28B-032D01862DEA}" destId="{22F603DF-9170-4ADF-8039-E35B6387F4C4}" srcOrd="5" destOrd="0" parTransId="{E8156C5D-9A3A-4539-B830-594CAB2AEDBB}" sibTransId="{64CFCD72-296C-4BAE-A943-2E006E788622}"/>
    <dgm:cxn modelId="{7B95B90F-EA91-4BE9-AF14-51420B82E654}" type="presOf" srcId="{38EFBF55-4FF3-45FF-A722-170978F36B82}" destId="{44C28C78-9943-4ABF-AB2D-0589F6B45F63}" srcOrd="0" destOrd="0" presId="urn:microsoft.com/office/officeart/2008/layout/AccentedPicture"/>
    <dgm:cxn modelId="{3A99762A-52CD-42D7-A51F-C7D878DDFCCA}" type="presOf" srcId="{D72DE340-BCD4-46B1-9B45-05DF9A4D216C}" destId="{828B72D5-1A2C-4D87-A506-4A3B68E0F720}" srcOrd="0" destOrd="0" presId="urn:microsoft.com/office/officeart/2008/layout/AccentedPicture"/>
    <dgm:cxn modelId="{CDD4B5E7-7608-4264-99FE-EEC17094234B}" srcId="{882A4E89-F999-421F-A28B-032D01862DEA}" destId="{38EFBF55-4FF3-45FF-A722-170978F36B82}" srcOrd="0" destOrd="0" parTransId="{B49B3864-FFD5-4CBC-B000-9128E4B8650B}" sibTransId="{533D39F5-8084-40F6-BFD5-A7CE29697E31}"/>
    <dgm:cxn modelId="{30D769D8-A4DE-4420-B7B0-EA293A2CB0E9}" srcId="{882A4E89-F999-421F-A28B-032D01862DEA}" destId="{3F49295A-866B-48C3-BF6F-BC2603623DF5}" srcOrd="2" destOrd="0" parTransId="{AC4238F9-0C3F-4BE8-812E-BBCF9AD8011E}" sibTransId="{4E10AA2A-9BA7-4487-BAC2-E39C46E56F64}"/>
    <dgm:cxn modelId="{DE7693DA-2DCB-4071-A2CA-28FE53F4F18D}" type="presOf" srcId="{22F603DF-9170-4ADF-8039-E35B6387F4C4}" destId="{E8C4D032-2E11-43AD-8D0A-205997821E63}" srcOrd="0" destOrd="0" presId="urn:microsoft.com/office/officeart/2008/layout/AccentedPicture"/>
    <dgm:cxn modelId="{1AC70EB4-12AB-465C-9118-BDFF9FF0E519}" type="presParOf" srcId="{56A06B86-09B0-441A-88D7-66AF24762C4D}" destId="{41A5A2CB-D456-4245-8934-7B06F1B5F96D}" srcOrd="0" destOrd="0" presId="urn:microsoft.com/office/officeart/2008/layout/AccentedPicture"/>
    <dgm:cxn modelId="{5A1ED99F-A26D-4ACC-AA58-D523C3A00D54}" type="presParOf" srcId="{56A06B86-09B0-441A-88D7-66AF24762C4D}" destId="{44C28C78-9943-4ABF-AB2D-0589F6B45F63}" srcOrd="1" destOrd="0" presId="urn:microsoft.com/office/officeart/2008/layout/AccentedPicture"/>
    <dgm:cxn modelId="{C6AEA9FE-E081-4EDD-AF96-31E81E91A9D1}" type="presParOf" srcId="{56A06B86-09B0-441A-88D7-66AF24762C4D}" destId="{864E2EA0-7918-465A-BB75-5F68B163C2C4}" srcOrd="2" destOrd="0" presId="urn:microsoft.com/office/officeart/2008/layout/AccentedPicture"/>
    <dgm:cxn modelId="{FFEE1565-363D-4F55-B6CB-6F49A76FF68F}" type="presParOf" srcId="{864E2EA0-7918-465A-BB75-5F68B163C2C4}" destId="{E8876085-91C0-46BA-B087-95AF50A07E4D}" srcOrd="0" destOrd="0" presId="urn:microsoft.com/office/officeart/2008/layout/AccentedPicture"/>
    <dgm:cxn modelId="{B610B59B-809A-4F3A-9868-28D2A47D8DEB}" type="presParOf" srcId="{E8876085-91C0-46BA-B087-95AF50A07E4D}" destId="{8DF1DDF7-38F2-4C08-920F-EFCD0CCE38F2}" srcOrd="0" destOrd="0" presId="urn:microsoft.com/office/officeart/2008/layout/AccentedPicture"/>
    <dgm:cxn modelId="{C3EAC41B-4805-4595-9466-52DAE02E2761}" type="presParOf" srcId="{E8876085-91C0-46BA-B087-95AF50A07E4D}" destId="{3BAF0CA7-95AA-4636-8021-92B994DCD531}" srcOrd="1" destOrd="0" presId="urn:microsoft.com/office/officeart/2008/layout/AccentedPicture"/>
    <dgm:cxn modelId="{EE0B4136-2124-446B-AA7E-2B1BA6956DB4}" type="presParOf" srcId="{E8876085-91C0-46BA-B087-95AF50A07E4D}" destId="{E911CD6A-4C31-4A25-925B-71DAA96D8C04}" srcOrd="2" destOrd="0" presId="urn:microsoft.com/office/officeart/2008/layout/AccentedPicture"/>
    <dgm:cxn modelId="{4727A98E-B524-4CE5-8B4D-61FF20420052}" type="presParOf" srcId="{E911CD6A-4C31-4A25-925B-71DAA96D8C04}" destId="{828B72D5-1A2C-4D87-A506-4A3B68E0F720}" srcOrd="0" destOrd="0" presId="urn:microsoft.com/office/officeart/2008/layout/AccentedPicture"/>
    <dgm:cxn modelId="{9392C258-E916-4A10-9CF7-0A1DBA2F8E76}" type="presParOf" srcId="{864E2EA0-7918-465A-BB75-5F68B163C2C4}" destId="{8587861E-6728-4A73-993B-8E3099F0EC8D}" srcOrd="1" destOrd="0" presId="urn:microsoft.com/office/officeart/2008/layout/AccentedPicture"/>
    <dgm:cxn modelId="{A9E4E54B-84BA-4456-8B23-5C2196CCCC0C}" type="presParOf" srcId="{864E2EA0-7918-465A-BB75-5F68B163C2C4}" destId="{52C67A99-BFB9-49F1-ACB2-F1AEA1BD92E3}" srcOrd="2" destOrd="0" presId="urn:microsoft.com/office/officeart/2008/layout/AccentedPicture"/>
    <dgm:cxn modelId="{411F6876-1398-4F60-A275-EF11ACC73F63}" type="presParOf" srcId="{52C67A99-BFB9-49F1-ACB2-F1AEA1BD92E3}" destId="{575E72FD-ED17-4987-A07B-6B8640C9382F}" srcOrd="0" destOrd="0" presId="urn:microsoft.com/office/officeart/2008/layout/AccentedPicture"/>
    <dgm:cxn modelId="{A40DA8C2-16E6-4125-90CF-E9C30CBA602C}" type="presParOf" srcId="{52C67A99-BFB9-49F1-ACB2-F1AEA1BD92E3}" destId="{193F6D20-24FD-4CCB-8346-7F1C82302282}" srcOrd="1" destOrd="0" presId="urn:microsoft.com/office/officeart/2008/layout/AccentedPicture"/>
    <dgm:cxn modelId="{19156ACA-586A-4E1E-A25C-CB393009226B}" type="presParOf" srcId="{52C67A99-BFB9-49F1-ACB2-F1AEA1BD92E3}" destId="{6DA0049C-142E-4388-A3FD-741E930B8720}" srcOrd="2" destOrd="0" presId="urn:microsoft.com/office/officeart/2008/layout/AccentedPicture"/>
    <dgm:cxn modelId="{9F4FD2B4-4FF1-4FCF-8D38-288769E57ED3}" type="presParOf" srcId="{6DA0049C-142E-4388-A3FD-741E930B8720}" destId="{3A9055C0-070A-4FD8-AA11-48EE350B2A9B}" srcOrd="0" destOrd="0" presId="urn:microsoft.com/office/officeart/2008/layout/AccentedPicture"/>
    <dgm:cxn modelId="{8C906DE4-DFA6-466A-9095-9F3FB738CE3A}" type="presParOf" srcId="{864E2EA0-7918-465A-BB75-5F68B163C2C4}" destId="{AF417EDA-17FE-4264-8357-5500534932FB}" srcOrd="3" destOrd="0" presId="urn:microsoft.com/office/officeart/2008/layout/AccentedPicture"/>
    <dgm:cxn modelId="{879D4442-E8B2-4694-A8CB-4357EB991D23}" type="presParOf" srcId="{864E2EA0-7918-465A-BB75-5F68B163C2C4}" destId="{49041CBF-0C3C-45BD-8EEF-A06BBCF9DF91}" srcOrd="4" destOrd="0" presId="urn:microsoft.com/office/officeart/2008/layout/AccentedPicture"/>
    <dgm:cxn modelId="{77492AE6-96BC-49B3-BE39-8EBAA0B934F8}" type="presParOf" srcId="{49041CBF-0C3C-45BD-8EEF-A06BBCF9DF91}" destId="{0E737350-2191-4A90-80C6-001B76DA5AEA}" srcOrd="0" destOrd="0" presId="urn:microsoft.com/office/officeart/2008/layout/AccentedPicture"/>
    <dgm:cxn modelId="{834DE600-9DF0-40D5-8F0E-ED05FC055496}" type="presParOf" srcId="{49041CBF-0C3C-45BD-8EEF-A06BBCF9DF91}" destId="{3D82936B-2B76-4AF8-A3DE-4DBE1CCF2718}" srcOrd="1" destOrd="0" presId="urn:microsoft.com/office/officeart/2008/layout/AccentedPicture"/>
    <dgm:cxn modelId="{7DCC973D-048A-4FDE-ABDF-FAA8C5BBF77F}" type="presParOf" srcId="{49041CBF-0C3C-45BD-8EEF-A06BBCF9DF91}" destId="{FAB34138-FDCC-4B0E-B2A3-3630A7F6E97C}" srcOrd="2" destOrd="0" presId="urn:microsoft.com/office/officeart/2008/layout/AccentedPicture"/>
    <dgm:cxn modelId="{54F59DDB-86A2-4500-AA66-E5361AE6B633}" type="presParOf" srcId="{FAB34138-FDCC-4B0E-B2A3-3630A7F6E97C}" destId="{CD4AFB1B-FADE-4BE0-B662-89CFD3DD7B98}" srcOrd="0" destOrd="0" presId="urn:microsoft.com/office/officeart/2008/layout/AccentedPicture"/>
    <dgm:cxn modelId="{F9D59149-AE8D-49ED-AADE-C4FBC4F0DD80}" type="presParOf" srcId="{864E2EA0-7918-465A-BB75-5F68B163C2C4}" destId="{C19D80D5-9397-4F00-B19F-693966CD1D6E}" srcOrd="5" destOrd="0" presId="urn:microsoft.com/office/officeart/2008/layout/AccentedPicture"/>
    <dgm:cxn modelId="{1BD8AB3F-AE82-4F4F-9423-2A8C1A74675C}" type="presParOf" srcId="{864E2EA0-7918-465A-BB75-5F68B163C2C4}" destId="{C44C8379-70F8-4DB8-8B96-CFB76FA21DD9}" srcOrd="6" destOrd="0" presId="urn:microsoft.com/office/officeart/2008/layout/AccentedPicture"/>
    <dgm:cxn modelId="{8397AD64-323D-49B3-B4B9-14281A370920}" type="presParOf" srcId="{C44C8379-70F8-4DB8-8B96-CFB76FA21DD9}" destId="{6F351499-75C7-45B4-B1F4-4CCF5F3FC5DC}" srcOrd="0" destOrd="0" presId="urn:microsoft.com/office/officeart/2008/layout/AccentedPicture"/>
    <dgm:cxn modelId="{437D2157-A64D-4956-A247-B3D7CCD0EFEB}" type="presParOf" srcId="{C44C8379-70F8-4DB8-8B96-CFB76FA21DD9}" destId="{D87F89C0-2BBD-440C-9791-8C23800AC2F4}" srcOrd="1" destOrd="0" presId="urn:microsoft.com/office/officeart/2008/layout/AccentedPicture"/>
    <dgm:cxn modelId="{B5FE1168-64A8-4D8D-AE4B-B7B487824950}" type="presParOf" srcId="{C44C8379-70F8-4DB8-8B96-CFB76FA21DD9}" destId="{08C88213-99EE-464C-8648-A3835645FB6D}" srcOrd="2" destOrd="0" presId="urn:microsoft.com/office/officeart/2008/layout/AccentedPicture"/>
    <dgm:cxn modelId="{4B795645-D301-406F-96D1-C95ABAF4FD5B}" type="presParOf" srcId="{08C88213-99EE-464C-8648-A3835645FB6D}" destId="{E76F1EBB-1CBB-46C5-88EC-43D7DC07C98E}" srcOrd="0" destOrd="0" presId="urn:microsoft.com/office/officeart/2008/layout/AccentedPicture"/>
    <dgm:cxn modelId="{C8C70E89-DA33-4E30-B639-B0B00FB73B16}" type="presParOf" srcId="{864E2EA0-7918-465A-BB75-5F68B163C2C4}" destId="{2EB426B4-95A0-4E04-9822-B70134462725}" srcOrd="7" destOrd="0" presId="urn:microsoft.com/office/officeart/2008/layout/AccentedPicture"/>
    <dgm:cxn modelId="{355FC2BF-7371-4976-A24C-8E9B0ECC1863}" type="presParOf" srcId="{864E2EA0-7918-465A-BB75-5F68B163C2C4}" destId="{4F1CA97F-87F2-4592-B490-99AA8D897D1C}" srcOrd="8" destOrd="0" presId="urn:microsoft.com/office/officeart/2008/layout/AccentedPicture"/>
    <dgm:cxn modelId="{5E924FFA-C33D-4975-A0D4-ED5A822E0F7C}" type="presParOf" srcId="{4F1CA97F-87F2-4592-B490-99AA8D897D1C}" destId="{C8E81777-32F4-4578-90C2-36F5FAA3C90C}" srcOrd="0" destOrd="0" presId="urn:microsoft.com/office/officeart/2008/layout/AccentedPicture"/>
    <dgm:cxn modelId="{0EC464EA-6642-4072-BF6B-9A1F417D1E31}" type="presParOf" srcId="{4F1CA97F-87F2-4592-B490-99AA8D897D1C}" destId="{37CDEB8E-5237-4D9E-95C8-62023DC0AF0E}" srcOrd="1" destOrd="0" presId="urn:microsoft.com/office/officeart/2008/layout/AccentedPicture"/>
    <dgm:cxn modelId="{CC40A741-337C-4765-99B7-C377914CD57F}" type="presParOf" srcId="{4F1CA97F-87F2-4592-B490-99AA8D897D1C}" destId="{CD7A4318-1116-41D9-A65C-74C58592E8C9}" srcOrd="2" destOrd="0" presId="urn:microsoft.com/office/officeart/2008/layout/AccentedPicture"/>
    <dgm:cxn modelId="{88700DF5-8080-453C-AFD2-D74709A76A37}" type="presParOf" srcId="{CD7A4318-1116-41D9-A65C-74C58592E8C9}" destId="{E8C4D032-2E11-43AD-8D0A-205997821E63}" srcOrd="0" destOrd="0" presId="urn:microsoft.com/office/officeart/2008/layout/AccentedPicture"/>
    <dgm:cxn modelId="{BEF199DE-A2A8-4E45-B0F2-879A3CE98D71}" type="presParOf" srcId="{56A06B86-09B0-441A-88D7-66AF24762C4D}" destId="{69E5583C-7960-4C69-B0EB-E51B373F7839}" srcOrd="3" destOrd="0" presId="urn:microsoft.com/office/officeart/2008/layout/AccentedPicture"/>
    <dgm:cxn modelId="{34F8F68B-1F5C-455D-871E-19B127BC7562}" type="presParOf" srcId="{69E5583C-7960-4C69-B0EB-E51B373F7839}" destId="{95F3B6C9-0E1E-4EB3-919D-6AB7F365E164}" srcOrd="0" destOrd="0" presId="urn:microsoft.com/office/officeart/2008/layout/Accented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23A1F2-D30C-40AD-B896-42101B244E5A}" type="doc">
      <dgm:prSet loTypeId="urn:microsoft.com/office/officeart/2005/8/layout/vList3" loCatId="list" qsTypeId="urn:microsoft.com/office/officeart/2005/8/quickstyle/simple5" qsCatId="simple" csTypeId="urn:microsoft.com/office/officeart/2005/8/colors/accent1_2" csCatId="accent1" phldr="1"/>
      <dgm:spPr/>
      <dgm:t>
        <a:bodyPr/>
        <a:lstStyle/>
        <a:p>
          <a:endParaRPr lang="es-ES"/>
        </a:p>
      </dgm:t>
    </dgm:pt>
    <dgm:pt modelId="{DA3DDB25-9975-43D9-B4A9-18DBAC7CCBB8}">
      <dgm:prSet phldrT="[Texto]"/>
      <dgm:spPr/>
      <dgm:t>
        <a:bodyPr/>
        <a:lstStyle/>
        <a:p>
          <a:pPr marL="271463" indent="-271463" algn="just"/>
          <a:r>
            <a:rPr lang="es-ES" dirty="0" smtClean="0"/>
            <a:t>1. El Presupuesto es la expresión cuantitativa de una política o un plan.</a:t>
          </a:r>
        </a:p>
        <a:p>
          <a:pPr marL="271463" indent="-271463" algn="just">
            <a:tabLst>
              <a:tab pos="271463" algn="l"/>
            </a:tabLst>
          </a:pPr>
          <a:r>
            <a:rPr lang="es-ES" dirty="0" smtClean="0"/>
            <a:t>2. Es el principal instrumento de la gestión publica para asignar recursos </a:t>
          </a:r>
          <a:endParaRPr lang="es-ES" dirty="0"/>
        </a:p>
      </dgm:t>
    </dgm:pt>
    <dgm:pt modelId="{267BDACC-9788-41F3-ABFF-4B2653A61903}" type="parTrans" cxnId="{8141FC59-9676-47FD-BC97-9046D7947965}">
      <dgm:prSet/>
      <dgm:spPr/>
      <dgm:t>
        <a:bodyPr/>
        <a:lstStyle/>
        <a:p>
          <a:endParaRPr lang="es-ES"/>
        </a:p>
      </dgm:t>
    </dgm:pt>
    <dgm:pt modelId="{D8D6A543-810C-46A5-BD20-2002BF0C4FE0}" type="sibTrans" cxnId="{8141FC59-9676-47FD-BC97-9046D7947965}">
      <dgm:prSet/>
      <dgm:spPr/>
      <dgm:t>
        <a:bodyPr/>
        <a:lstStyle/>
        <a:p>
          <a:endParaRPr lang="es-ES"/>
        </a:p>
      </dgm:t>
    </dgm:pt>
    <dgm:pt modelId="{53C70740-3A86-4078-8964-D8DC675AEC40}">
      <dgm:prSet phldrT="[Texto]"/>
      <dgm:spPr/>
      <dgm:t>
        <a:bodyPr/>
        <a:lstStyle/>
        <a:p>
          <a:pPr marL="358775" indent="-358775" algn="just"/>
          <a:r>
            <a:rPr lang="es-ES" dirty="0" smtClean="0"/>
            <a:t>3. Es un instrumento de manejo macroeconómico, pero también una herramienta para la gestión y el control financiero.</a:t>
          </a:r>
        </a:p>
        <a:p>
          <a:pPr marL="271463" indent="-271463" algn="just"/>
          <a:r>
            <a:rPr lang="es-ES" dirty="0" smtClean="0"/>
            <a:t>4. Busca reflejar las preferencias colectivas sobre las diversas opciones del gasto público.</a:t>
          </a:r>
        </a:p>
        <a:p>
          <a:pPr algn="just"/>
          <a:endParaRPr lang="es-ES" dirty="0"/>
        </a:p>
      </dgm:t>
    </dgm:pt>
    <dgm:pt modelId="{F7BC840A-D55E-4DEA-8190-763451145597}" type="parTrans" cxnId="{CA909508-0A88-4AE9-8DC8-EF5D5143A73F}">
      <dgm:prSet/>
      <dgm:spPr/>
      <dgm:t>
        <a:bodyPr/>
        <a:lstStyle/>
        <a:p>
          <a:endParaRPr lang="es-ES"/>
        </a:p>
      </dgm:t>
    </dgm:pt>
    <dgm:pt modelId="{382D688C-0496-47D0-A6A1-96CFBFCEF241}" type="sibTrans" cxnId="{CA909508-0A88-4AE9-8DC8-EF5D5143A73F}">
      <dgm:prSet/>
      <dgm:spPr/>
      <dgm:t>
        <a:bodyPr/>
        <a:lstStyle/>
        <a:p>
          <a:endParaRPr lang="es-ES"/>
        </a:p>
      </dgm:t>
    </dgm:pt>
    <dgm:pt modelId="{F58F432C-03E4-4173-91B0-CC80EB5B9266}">
      <dgm:prSet phldrT="[Texto]"/>
      <dgm:spPr/>
      <dgm:t>
        <a:bodyPr/>
        <a:lstStyle/>
        <a:p>
          <a:pPr algn="l"/>
          <a:r>
            <a:rPr lang="es-ES" dirty="0" smtClean="0"/>
            <a:t>5. Priorizaciones del gasto a nivel sectorial.</a:t>
          </a:r>
        </a:p>
        <a:p>
          <a:pPr algn="l"/>
          <a:r>
            <a:rPr lang="es-ES" dirty="0" smtClean="0"/>
            <a:t>6. Decisiones de Deuda versus capacidad de pago</a:t>
          </a:r>
        </a:p>
        <a:p>
          <a:pPr marL="271463" indent="-271463" algn="just"/>
          <a:r>
            <a:rPr lang="es-ES" dirty="0" smtClean="0"/>
            <a:t>7. Instrumento de política fiscal en particular y de economía en general.</a:t>
          </a:r>
          <a:endParaRPr lang="es-ES" dirty="0"/>
        </a:p>
      </dgm:t>
    </dgm:pt>
    <dgm:pt modelId="{2ADF1D94-2F96-4A9A-8601-63F91D2757FB}" type="parTrans" cxnId="{B8A2CE46-EEE1-43B9-8FBF-14C91FA3CBDE}">
      <dgm:prSet/>
      <dgm:spPr/>
      <dgm:t>
        <a:bodyPr/>
        <a:lstStyle/>
        <a:p>
          <a:endParaRPr lang="es-ES"/>
        </a:p>
      </dgm:t>
    </dgm:pt>
    <dgm:pt modelId="{E9A46BC7-33DA-4D04-85F4-53BED2FEA888}" type="sibTrans" cxnId="{B8A2CE46-EEE1-43B9-8FBF-14C91FA3CBDE}">
      <dgm:prSet/>
      <dgm:spPr/>
      <dgm:t>
        <a:bodyPr/>
        <a:lstStyle/>
        <a:p>
          <a:endParaRPr lang="es-ES"/>
        </a:p>
      </dgm:t>
    </dgm:pt>
    <dgm:pt modelId="{598356EA-8D99-4F24-8FD8-134DD4800516}" type="pres">
      <dgm:prSet presAssocID="{1523A1F2-D30C-40AD-B896-42101B244E5A}" presName="linearFlow" presStyleCnt="0">
        <dgm:presLayoutVars>
          <dgm:dir/>
          <dgm:resizeHandles val="exact"/>
        </dgm:presLayoutVars>
      </dgm:prSet>
      <dgm:spPr/>
      <dgm:t>
        <a:bodyPr/>
        <a:lstStyle/>
        <a:p>
          <a:endParaRPr lang="es-ES"/>
        </a:p>
      </dgm:t>
    </dgm:pt>
    <dgm:pt modelId="{349E5EEA-13B4-46CF-BA1E-06CC6C23289F}" type="pres">
      <dgm:prSet presAssocID="{DA3DDB25-9975-43D9-B4A9-18DBAC7CCBB8}" presName="composite" presStyleCnt="0"/>
      <dgm:spPr/>
    </dgm:pt>
    <dgm:pt modelId="{AFBAFF72-AD5E-4F9E-85D6-15FB57DE8571}" type="pres">
      <dgm:prSet presAssocID="{DA3DDB25-9975-43D9-B4A9-18DBAC7CCBB8}" presName="imgShp" presStyleLbl="fgImgPlace1" presStyleIdx="0" presStyleCnt="3" custLinFactNeighborX="-35883" custLinFactNeighborY="2348"/>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CCE47871-50CC-46BC-BB20-119330BD46FB}" type="pres">
      <dgm:prSet presAssocID="{DA3DDB25-9975-43D9-B4A9-18DBAC7CCBB8}" presName="txShp" presStyleLbl="node1" presStyleIdx="0" presStyleCnt="3" custScaleX="128112" custLinFactNeighborX="5681" custLinFactNeighborY="-2229">
        <dgm:presLayoutVars>
          <dgm:bulletEnabled val="1"/>
        </dgm:presLayoutVars>
      </dgm:prSet>
      <dgm:spPr/>
      <dgm:t>
        <a:bodyPr/>
        <a:lstStyle/>
        <a:p>
          <a:endParaRPr lang="es-ES"/>
        </a:p>
      </dgm:t>
    </dgm:pt>
    <dgm:pt modelId="{208D4FD3-AF3E-46F4-BC7B-426CD8E2310C}" type="pres">
      <dgm:prSet presAssocID="{D8D6A543-810C-46A5-BD20-2002BF0C4FE0}" presName="spacing" presStyleCnt="0"/>
      <dgm:spPr/>
    </dgm:pt>
    <dgm:pt modelId="{858764C0-A800-40FF-8E93-4ECC4850D843}" type="pres">
      <dgm:prSet presAssocID="{53C70740-3A86-4078-8964-D8DC675AEC40}" presName="composite" presStyleCnt="0"/>
      <dgm:spPr/>
    </dgm:pt>
    <dgm:pt modelId="{5A8A7602-6A72-4FA0-91D3-5D84E5DF5515}" type="pres">
      <dgm:prSet presAssocID="{53C70740-3A86-4078-8964-D8DC675AEC40}" presName="imgShp" presStyleLbl="fgImgPlace1" presStyleIdx="1" presStyleCnt="3" custLinFactNeighborX="-35883" custLinFactNeighborY="646"/>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5C42C190-6C2E-4ED6-BC4A-D93BBF66E72D}" type="pres">
      <dgm:prSet presAssocID="{53C70740-3A86-4078-8964-D8DC675AEC40}" presName="txShp" presStyleLbl="node1" presStyleIdx="1" presStyleCnt="3" custScaleX="128856" custLinFactNeighborX="5651" custLinFactNeighborY="-3953">
        <dgm:presLayoutVars>
          <dgm:bulletEnabled val="1"/>
        </dgm:presLayoutVars>
      </dgm:prSet>
      <dgm:spPr/>
      <dgm:t>
        <a:bodyPr/>
        <a:lstStyle/>
        <a:p>
          <a:endParaRPr lang="es-ES"/>
        </a:p>
      </dgm:t>
    </dgm:pt>
    <dgm:pt modelId="{CB074156-2CA4-4CBD-B2AA-B910F1233899}" type="pres">
      <dgm:prSet presAssocID="{382D688C-0496-47D0-A6A1-96CFBFCEF241}" presName="spacing" presStyleCnt="0"/>
      <dgm:spPr/>
    </dgm:pt>
    <dgm:pt modelId="{50BA5D99-C3FF-495E-95B8-5ECC93F894CA}" type="pres">
      <dgm:prSet presAssocID="{F58F432C-03E4-4173-91B0-CC80EB5B9266}" presName="composite" presStyleCnt="0"/>
      <dgm:spPr/>
    </dgm:pt>
    <dgm:pt modelId="{A986CC67-7DC3-4B23-A4E4-F4DA27E058DD}" type="pres">
      <dgm:prSet presAssocID="{F58F432C-03E4-4173-91B0-CC80EB5B9266}" presName="imgShp" presStyleLbl="fgImgPlace1" presStyleIdx="2" presStyleCnt="3" custLinFactNeighborX="-40459" custLinFactNeighborY="135"/>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t>
        <a:bodyPr/>
        <a:lstStyle/>
        <a:p>
          <a:endParaRPr lang="es-ES"/>
        </a:p>
      </dgm:t>
    </dgm:pt>
    <dgm:pt modelId="{A19C0CA9-3BDD-4D9A-B214-2F696A4AD2EF}" type="pres">
      <dgm:prSet presAssocID="{F58F432C-03E4-4173-91B0-CC80EB5B9266}" presName="txShp" presStyleLbl="node1" presStyleIdx="2" presStyleCnt="3" custScaleX="131297" custLinFactNeighborX="4477" custLinFactNeighborY="-509">
        <dgm:presLayoutVars>
          <dgm:bulletEnabled val="1"/>
        </dgm:presLayoutVars>
      </dgm:prSet>
      <dgm:spPr/>
      <dgm:t>
        <a:bodyPr/>
        <a:lstStyle/>
        <a:p>
          <a:endParaRPr lang="es-ES"/>
        </a:p>
      </dgm:t>
    </dgm:pt>
  </dgm:ptLst>
  <dgm:cxnLst>
    <dgm:cxn modelId="{CA909508-0A88-4AE9-8DC8-EF5D5143A73F}" srcId="{1523A1F2-D30C-40AD-B896-42101B244E5A}" destId="{53C70740-3A86-4078-8964-D8DC675AEC40}" srcOrd="1" destOrd="0" parTransId="{F7BC840A-D55E-4DEA-8190-763451145597}" sibTransId="{382D688C-0496-47D0-A6A1-96CFBFCEF241}"/>
    <dgm:cxn modelId="{94B22120-3807-4BE3-BAC7-480C7A207BE9}" type="presOf" srcId="{F58F432C-03E4-4173-91B0-CC80EB5B9266}" destId="{A19C0CA9-3BDD-4D9A-B214-2F696A4AD2EF}" srcOrd="0" destOrd="0" presId="urn:microsoft.com/office/officeart/2005/8/layout/vList3"/>
    <dgm:cxn modelId="{8141FC59-9676-47FD-BC97-9046D7947965}" srcId="{1523A1F2-D30C-40AD-B896-42101B244E5A}" destId="{DA3DDB25-9975-43D9-B4A9-18DBAC7CCBB8}" srcOrd="0" destOrd="0" parTransId="{267BDACC-9788-41F3-ABFF-4B2653A61903}" sibTransId="{D8D6A543-810C-46A5-BD20-2002BF0C4FE0}"/>
    <dgm:cxn modelId="{AF345B14-3000-4B6B-BA8C-2E03D0D8AC96}" type="presOf" srcId="{1523A1F2-D30C-40AD-B896-42101B244E5A}" destId="{598356EA-8D99-4F24-8FD8-134DD4800516}" srcOrd="0" destOrd="0" presId="urn:microsoft.com/office/officeart/2005/8/layout/vList3"/>
    <dgm:cxn modelId="{7E417136-DC48-4888-80C5-E3C258FF4EA6}" type="presOf" srcId="{53C70740-3A86-4078-8964-D8DC675AEC40}" destId="{5C42C190-6C2E-4ED6-BC4A-D93BBF66E72D}" srcOrd="0" destOrd="0" presId="urn:microsoft.com/office/officeart/2005/8/layout/vList3"/>
    <dgm:cxn modelId="{3DCDA9AA-4581-42CB-B89E-35FD595780DD}" type="presOf" srcId="{DA3DDB25-9975-43D9-B4A9-18DBAC7CCBB8}" destId="{CCE47871-50CC-46BC-BB20-119330BD46FB}" srcOrd="0" destOrd="0" presId="urn:microsoft.com/office/officeart/2005/8/layout/vList3"/>
    <dgm:cxn modelId="{B8A2CE46-EEE1-43B9-8FBF-14C91FA3CBDE}" srcId="{1523A1F2-D30C-40AD-B896-42101B244E5A}" destId="{F58F432C-03E4-4173-91B0-CC80EB5B9266}" srcOrd="2" destOrd="0" parTransId="{2ADF1D94-2F96-4A9A-8601-63F91D2757FB}" sibTransId="{E9A46BC7-33DA-4D04-85F4-53BED2FEA888}"/>
    <dgm:cxn modelId="{C461B135-8BAE-42BD-8EC4-D5DE9A35777D}" type="presParOf" srcId="{598356EA-8D99-4F24-8FD8-134DD4800516}" destId="{349E5EEA-13B4-46CF-BA1E-06CC6C23289F}" srcOrd="0" destOrd="0" presId="urn:microsoft.com/office/officeart/2005/8/layout/vList3"/>
    <dgm:cxn modelId="{701483E5-1194-493A-949D-B408C3A97E9F}" type="presParOf" srcId="{349E5EEA-13B4-46CF-BA1E-06CC6C23289F}" destId="{AFBAFF72-AD5E-4F9E-85D6-15FB57DE8571}" srcOrd="0" destOrd="0" presId="urn:microsoft.com/office/officeart/2005/8/layout/vList3"/>
    <dgm:cxn modelId="{48D564A6-F852-491B-95E5-E09853FD43CA}" type="presParOf" srcId="{349E5EEA-13B4-46CF-BA1E-06CC6C23289F}" destId="{CCE47871-50CC-46BC-BB20-119330BD46FB}" srcOrd="1" destOrd="0" presId="urn:microsoft.com/office/officeart/2005/8/layout/vList3"/>
    <dgm:cxn modelId="{8080671D-6441-4D36-92D2-824CC4C60357}" type="presParOf" srcId="{598356EA-8D99-4F24-8FD8-134DD4800516}" destId="{208D4FD3-AF3E-46F4-BC7B-426CD8E2310C}" srcOrd="1" destOrd="0" presId="urn:microsoft.com/office/officeart/2005/8/layout/vList3"/>
    <dgm:cxn modelId="{8C56C9CC-5BA1-4F4A-B24B-796ACD5833E7}" type="presParOf" srcId="{598356EA-8D99-4F24-8FD8-134DD4800516}" destId="{858764C0-A800-40FF-8E93-4ECC4850D843}" srcOrd="2" destOrd="0" presId="urn:microsoft.com/office/officeart/2005/8/layout/vList3"/>
    <dgm:cxn modelId="{74C20E77-634B-4AC3-9441-8CFFF297A921}" type="presParOf" srcId="{858764C0-A800-40FF-8E93-4ECC4850D843}" destId="{5A8A7602-6A72-4FA0-91D3-5D84E5DF5515}" srcOrd="0" destOrd="0" presId="urn:microsoft.com/office/officeart/2005/8/layout/vList3"/>
    <dgm:cxn modelId="{7E27B1DF-3D36-4891-9705-2F5AB428CE5B}" type="presParOf" srcId="{858764C0-A800-40FF-8E93-4ECC4850D843}" destId="{5C42C190-6C2E-4ED6-BC4A-D93BBF66E72D}" srcOrd="1" destOrd="0" presId="urn:microsoft.com/office/officeart/2005/8/layout/vList3"/>
    <dgm:cxn modelId="{70008054-2302-4C1A-9BF4-521DF009AAF5}" type="presParOf" srcId="{598356EA-8D99-4F24-8FD8-134DD4800516}" destId="{CB074156-2CA4-4CBD-B2AA-B910F1233899}" srcOrd="3" destOrd="0" presId="urn:microsoft.com/office/officeart/2005/8/layout/vList3"/>
    <dgm:cxn modelId="{D75C0B57-5F34-4AFC-984D-537A22E4517E}" type="presParOf" srcId="{598356EA-8D99-4F24-8FD8-134DD4800516}" destId="{50BA5D99-C3FF-495E-95B8-5ECC93F894CA}" srcOrd="4" destOrd="0" presId="urn:microsoft.com/office/officeart/2005/8/layout/vList3"/>
    <dgm:cxn modelId="{BB422CC7-F628-4ADA-9FC3-35ACAA77F36D}" type="presParOf" srcId="{50BA5D99-C3FF-495E-95B8-5ECC93F894CA}" destId="{A986CC67-7DC3-4B23-A4E4-F4DA27E058DD}" srcOrd="0" destOrd="0" presId="urn:microsoft.com/office/officeart/2005/8/layout/vList3"/>
    <dgm:cxn modelId="{391DC2B1-8DC1-48CB-9B28-BD90E0DE98E5}" type="presParOf" srcId="{50BA5D99-C3FF-495E-95B8-5ECC93F894CA}" destId="{A19C0CA9-3BDD-4D9A-B214-2F696A4AD2EF}"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EC52CAC-EABB-4B1F-A399-54B1D37B5734}"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s-ES"/>
        </a:p>
      </dgm:t>
    </dgm:pt>
    <dgm:pt modelId="{D1F8D89C-A2FB-40F3-83F2-DA28BCE4B272}">
      <dgm:prSet phldrT="[Texto]"/>
      <dgm:spPr/>
      <dgm:t>
        <a:bodyPr/>
        <a:lstStyle/>
        <a:p>
          <a:r>
            <a:rPr lang="es-ES" b="1" dirty="0" smtClean="0">
              <a:solidFill>
                <a:srgbClr val="002060"/>
              </a:solidFill>
            </a:rPr>
            <a:t>PROGRAMA PRESUPUESTAL</a:t>
          </a:r>
          <a:endParaRPr lang="es-ES" b="1" dirty="0">
            <a:solidFill>
              <a:srgbClr val="002060"/>
            </a:solidFill>
          </a:endParaRPr>
        </a:p>
      </dgm:t>
    </dgm:pt>
    <dgm:pt modelId="{FF8FA75E-1C02-4749-BF77-051430576464}" type="parTrans" cxnId="{C88BCFB0-A18F-4C56-800B-BAFD5D907776}">
      <dgm:prSet/>
      <dgm:spPr/>
      <dgm:t>
        <a:bodyPr/>
        <a:lstStyle/>
        <a:p>
          <a:endParaRPr lang="es-ES"/>
        </a:p>
      </dgm:t>
    </dgm:pt>
    <dgm:pt modelId="{E1419EF7-517C-4E3F-8B1A-E709DCFFE53F}" type="sibTrans" cxnId="{C88BCFB0-A18F-4C56-800B-BAFD5D907776}">
      <dgm:prSet/>
      <dgm:spPr/>
      <dgm:t>
        <a:bodyPr/>
        <a:lstStyle/>
        <a:p>
          <a:endParaRPr lang="es-ES"/>
        </a:p>
      </dgm:t>
    </dgm:pt>
    <dgm:pt modelId="{5109035A-9D9A-4E29-8C34-22D036405D23}">
      <dgm:prSet phldrT="[Texto]" custT="1"/>
      <dgm:spPr/>
      <dgm:t>
        <a:bodyPr/>
        <a:lstStyle/>
        <a:p>
          <a:pPr algn="just"/>
          <a:r>
            <a:rPr lang="es-ES" sz="1800" dirty="0" smtClean="0">
              <a:latin typeface="Calibri" panose="020F0502020204030204" pitchFamily="34" charset="0"/>
            </a:rPr>
            <a:t>Se entiende por PP a la categoría que constituye un instrumento del PpR, y que es una unidad de programación de las entidades públicas las que integradas y articuladas se orientan a proveer productos para lograr un Resultado Especifico en la población y así contribuir al logro de un Resultado Final asociado a un objetivo de política.</a:t>
          </a:r>
          <a:endParaRPr lang="es-ES" sz="1800" dirty="0">
            <a:latin typeface="Calibri" panose="020F0502020204030204" pitchFamily="34" charset="0"/>
          </a:endParaRPr>
        </a:p>
      </dgm:t>
    </dgm:pt>
    <dgm:pt modelId="{3D2C74E8-9636-429E-BF83-B14BF50A4A91}" type="parTrans" cxnId="{C67371E0-6AA4-4376-9C1C-CD80287814E7}">
      <dgm:prSet/>
      <dgm:spPr/>
      <dgm:t>
        <a:bodyPr/>
        <a:lstStyle/>
        <a:p>
          <a:endParaRPr lang="es-ES"/>
        </a:p>
      </dgm:t>
    </dgm:pt>
    <dgm:pt modelId="{297762AC-0257-4616-97DC-5119A703794C}" type="sibTrans" cxnId="{C67371E0-6AA4-4376-9C1C-CD80287814E7}">
      <dgm:prSet/>
      <dgm:spPr/>
      <dgm:t>
        <a:bodyPr/>
        <a:lstStyle/>
        <a:p>
          <a:endParaRPr lang="es-ES"/>
        </a:p>
      </dgm:t>
    </dgm:pt>
    <dgm:pt modelId="{A572F831-1507-42BC-9E02-DC0AFA127254}">
      <dgm:prSet phldrT="[Texto]"/>
      <dgm:spPr/>
      <dgm:t>
        <a:bodyPr/>
        <a:lstStyle/>
        <a:p>
          <a:r>
            <a:rPr lang="es-ES" b="1" dirty="0" smtClean="0">
              <a:solidFill>
                <a:srgbClr val="002060"/>
              </a:solidFill>
            </a:rPr>
            <a:t>ACCIONES CENTRALES</a:t>
          </a:r>
          <a:endParaRPr lang="es-ES" b="1" dirty="0">
            <a:solidFill>
              <a:srgbClr val="002060"/>
            </a:solidFill>
          </a:endParaRPr>
        </a:p>
      </dgm:t>
    </dgm:pt>
    <dgm:pt modelId="{DCF8EE21-F31A-4185-B9FA-EFB0A9E0DA69}" type="parTrans" cxnId="{1458918F-EF3D-480C-B467-F5D499177FAA}">
      <dgm:prSet/>
      <dgm:spPr/>
      <dgm:t>
        <a:bodyPr/>
        <a:lstStyle/>
        <a:p>
          <a:endParaRPr lang="es-ES"/>
        </a:p>
      </dgm:t>
    </dgm:pt>
    <dgm:pt modelId="{1D222DAB-8381-428F-A49C-BE55018DE155}" type="sibTrans" cxnId="{1458918F-EF3D-480C-B467-F5D499177FAA}">
      <dgm:prSet/>
      <dgm:spPr/>
      <dgm:t>
        <a:bodyPr/>
        <a:lstStyle/>
        <a:p>
          <a:endParaRPr lang="es-ES"/>
        </a:p>
      </dgm:t>
    </dgm:pt>
    <dgm:pt modelId="{36EE2D9F-D5F7-4BD5-A5A6-082AA3B987B2}">
      <dgm:prSet phldrT="[Texto]" custT="1"/>
      <dgm:spPr/>
      <dgm:t>
        <a:bodyPr/>
        <a:lstStyle/>
        <a:p>
          <a:pPr algn="just"/>
          <a:r>
            <a:rPr lang="es-ES" sz="1800" dirty="0" smtClean="0">
              <a:latin typeface="Calibri" panose="020F0502020204030204" pitchFamily="34" charset="0"/>
            </a:rPr>
            <a:t>Comprende a las actividades orientadas a la gestión de los recursos humanos, materiales y financieros de la entidad que contribuyen de manera transversal e indivisible al logro de los resultados de los PP (a los que se encuentra articulada la entidad)</a:t>
          </a:r>
          <a:endParaRPr lang="es-ES" sz="1800" dirty="0">
            <a:latin typeface="Calibri" panose="020F0502020204030204" pitchFamily="34" charset="0"/>
          </a:endParaRPr>
        </a:p>
      </dgm:t>
    </dgm:pt>
    <dgm:pt modelId="{8F0F0B15-F89F-4B72-BF0B-009CC2BF35BC}" type="parTrans" cxnId="{08E00F50-7118-4497-A209-EA178F054FA8}">
      <dgm:prSet/>
      <dgm:spPr/>
      <dgm:t>
        <a:bodyPr/>
        <a:lstStyle/>
        <a:p>
          <a:endParaRPr lang="es-ES"/>
        </a:p>
      </dgm:t>
    </dgm:pt>
    <dgm:pt modelId="{9B524011-6BD1-40CB-AFF6-289D8AFABE42}" type="sibTrans" cxnId="{08E00F50-7118-4497-A209-EA178F054FA8}">
      <dgm:prSet/>
      <dgm:spPr/>
      <dgm:t>
        <a:bodyPr/>
        <a:lstStyle/>
        <a:p>
          <a:endParaRPr lang="es-ES"/>
        </a:p>
      </dgm:t>
    </dgm:pt>
    <dgm:pt modelId="{45CB852D-E363-49E2-9271-07AF0155E57C}">
      <dgm:prSet phldrT="[Texto]"/>
      <dgm:spPr/>
      <dgm:t>
        <a:bodyPr/>
        <a:lstStyle/>
        <a:p>
          <a:r>
            <a:rPr lang="es-ES" b="1" dirty="0" smtClean="0">
              <a:solidFill>
                <a:srgbClr val="002060"/>
              </a:solidFill>
            </a:rPr>
            <a:t>Asignaciones presupuestarias que no resultan en productos - APNOP</a:t>
          </a:r>
          <a:endParaRPr lang="es-ES" b="1" dirty="0">
            <a:solidFill>
              <a:srgbClr val="002060"/>
            </a:solidFill>
          </a:endParaRPr>
        </a:p>
      </dgm:t>
    </dgm:pt>
    <dgm:pt modelId="{5472EBCB-1BB1-4122-ADE6-21AAE5FFDEDF}" type="parTrans" cxnId="{DEC74F95-60AF-4389-BB90-3B5F4D65933B}">
      <dgm:prSet/>
      <dgm:spPr/>
      <dgm:t>
        <a:bodyPr/>
        <a:lstStyle/>
        <a:p>
          <a:endParaRPr lang="es-ES"/>
        </a:p>
      </dgm:t>
    </dgm:pt>
    <dgm:pt modelId="{E1FCC4A8-F36D-4082-A202-6A21F4C0770C}" type="sibTrans" cxnId="{DEC74F95-60AF-4389-BB90-3B5F4D65933B}">
      <dgm:prSet/>
      <dgm:spPr/>
      <dgm:t>
        <a:bodyPr/>
        <a:lstStyle/>
        <a:p>
          <a:endParaRPr lang="es-ES"/>
        </a:p>
      </dgm:t>
    </dgm:pt>
    <dgm:pt modelId="{699D3624-4D7E-4BF0-BBE2-5BB9BA3C7C09}">
      <dgm:prSet phldrT="[Texto]" custT="1"/>
      <dgm:spPr/>
      <dgm:t>
        <a:bodyPr/>
        <a:lstStyle/>
        <a:p>
          <a:pPr algn="just"/>
          <a:r>
            <a:rPr lang="es-ES" sz="2000" dirty="0" smtClean="0">
              <a:latin typeface="Calibri" panose="020F0502020204030204" pitchFamily="34" charset="0"/>
            </a:rPr>
            <a:t>Categoría que comprende las actividades para la atención de una finalidad especifica de la entidad, que no resulta en la entrega de un producto a una población determinada.</a:t>
          </a:r>
          <a:endParaRPr lang="es-ES" sz="2000" dirty="0">
            <a:latin typeface="Calibri" panose="020F0502020204030204" pitchFamily="34" charset="0"/>
          </a:endParaRPr>
        </a:p>
      </dgm:t>
    </dgm:pt>
    <dgm:pt modelId="{00A3E6B6-F981-49DC-9693-9D45905F58E1}" type="parTrans" cxnId="{23A55389-75C0-41B3-9E13-067F1A44C37F}">
      <dgm:prSet/>
      <dgm:spPr/>
      <dgm:t>
        <a:bodyPr/>
        <a:lstStyle/>
        <a:p>
          <a:endParaRPr lang="es-ES"/>
        </a:p>
      </dgm:t>
    </dgm:pt>
    <dgm:pt modelId="{BB1A3BF9-AB67-47E4-8AE0-42FEAF4ECD99}" type="sibTrans" cxnId="{23A55389-75C0-41B3-9E13-067F1A44C37F}">
      <dgm:prSet/>
      <dgm:spPr/>
      <dgm:t>
        <a:bodyPr/>
        <a:lstStyle/>
        <a:p>
          <a:endParaRPr lang="es-ES"/>
        </a:p>
      </dgm:t>
    </dgm:pt>
    <dgm:pt modelId="{43E2E2CD-4CB1-4078-8902-CC95D309540B}" type="pres">
      <dgm:prSet presAssocID="{9EC52CAC-EABB-4B1F-A399-54B1D37B5734}" presName="Name0" presStyleCnt="0">
        <dgm:presLayoutVars>
          <dgm:dir/>
          <dgm:animLvl val="lvl"/>
          <dgm:resizeHandles val="exact"/>
        </dgm:presLayoutVars>
      </dgm:prSet>
      <dgm:spPr/>
      <dgm:t>
        <a:bodyPr/>
        <a:lstStyle/>
        <a:p>
          <a:endParaRPr lang="es-ES"/>
        </a:p>
      </dgm:t>
    </dgm:pt>
    <dgm:pt modelId="{29DE09D5-91D6-437F-8189-0328F74E4706}" type="pres">
      <dgm:prSet presAssocID="{D1F8D89C-A2FB-40F3-83F2-DA28BCE4B272}" presName="linNode" presStyleCnt="0"/>
      <dgm:spPr/>
      <dgm:t>
        <a:bodyPr/>
        <a:lstStyle/>
        <a:p>
          <a:endParaRPr lang="es-ES"/>
        </a:p>
      </dgm:t>
    </dgm:pt>
    <dgm:pt modelId="{2A103A62-BFCB-420B-A6D0-B4C98982DD45}" type="pres">
      <dgm:prSet presAssocID="{D1F8D89C-A2FB-40F3-83F2-DA28BCE4B272}" presName="parentText" presStyleLbl="node1" presStyleIdx="0" presStyleCnt="3">
        <dgm:presLayoutVars>
          <dgm:chMax val="1"/>
          <dgm:bulletEnabled val="1"/>
        </dgm:presLayoutVars>
      </dgm:prSet>
      <dgm:spPr/>
      <dgm:t>
        <a:bodyPr/>
        <a:lstStyle/>
        <a:p>
          <a:endParaRPr lang="es-ES"/>
        </a:p>
      </dgm:t>
    </dgm:pt>
    <dgm:pt modelId="{8A579DC3-31DD-48CD-ACA1-DDD632A0EB2C}" type="pres">
      <dgm:prSet presAssocID="{D1F8D89C-A2FB-40F3-83F2-DA28BCE4B272}" presName="descendantText" presStyleLbl="alignAccFollowNode1" presStyleIdx="0" presStyleCnt="3" custScaleY="134288">
        <dgm:presLayoutVars>
          <dgm:bulletEnabled val="1"/>
        </dgm:presLayoutVars>
      </dgm:prSet>
      <dgm:spPr/>
      <dgm:t>
        <a:bodyPr/>
        <a:lstStyle/>
        <a:p>
          <a:endParaRPr lang="es-ES"/>
        </a:p>
      </dgm:t>
    </dgm:pt>
    <dgm:pt modelId="{E47413EB-BDA3-4C25-A789-D654944037CF}" type="pres">
      <dgm:prSet presAssocID="{E1419EF7-517C-4E3F-8B1A-E709DCFFE53F}" presName="sp" presStyleCnt="0"/>
      <dgm:spPr/>
      <dgm:t>
        <a:bodyPr/>
        <a:lstStyle/>
        <a:p>
          <a:endParaRPr lang="es-ES"/>
        </a:p>
      </dgm:t>
    </dgm:pt>
    <dgm:pt modelId="{EBA3D3CF-A6C1-45C9-A6D5-72002C80019D}" type="pres">
      <dgm:prSet presAssocID="{A572F831-1507-42BC-9E02-DC0AFA127254}" presName="linNode" presStyleCnt="0"/>
      <dgm:spPr/>
      <dgm:t>
        <a:bodyPr/>
        <a:lstStyle/>
        <a:p>
          <a:endParaRPr lang="es-ES"/>
        </a:p>
      </dgm:t>
    </dgm:pt>
    <dgm:pt modelId="{31F0766A-B668-4CC1-AC88-E8C165CDBD83}" type="pres">
      <dgm:prSet presAssocID="{A572F831-1507-42BC-9E02-DC0AFA127254}" presName="parentText" presStyleLbl="node1" presStyleIdx="1" presStyleCnt="3">
        <dgm:presLayoutVars>
          <dgm:chMax val="1"/>
          <dgm:bulletEnabled val="1"/>
        </dgm:presLayoutVars>
      </dgm:prSet>
      <dgm:spPr/>
      <dgm:t>
        <a:bodyPr/>
        <a:lstStyle/>
        <a:p>
          <a:endParaRPr lang="es-ES"/>
        </a:p>
      </dgm:t>
    </dgm:pt>
    <dgm:pt modelId="{DF9B27AD-972A-4838-8F15-179EE23CB93F}" type="pres">
      <dgm:prSet presAssocID="{A572F831-1507-42BC-9E02-DC0AFA127254}" presName="descendantText" presStyleLbl="alignAccFollowNode1" presStyleIdx="1" presStyleCnt="3" custScaleY="118257">
        <dgm:presLayoutVars>
          <dgm:bulletEnabled val="1"/>
        </dgm:presLayoutVars>
      </dgm:prSet>
      <dgm:spPr/>
      <dgm:t>
        <a:bodyPr/>
        <a:lstStyle/>
        <a:p>
          <a:endParaRPr lang="es-ES"/>
        </a:p>
      </dgm:t>
    </dgm:pt>
    <dgm:pt modelId="{7DDFD895-E6B5-4208-9CB8-C676284934E1}" type="pres">
      <dgm:prSet presAssocID="{1D222DAB-8381-428F-A49C-BE55018DE155}" presName="sp" presStyleCnt="0"/>
      <dgm:spPr/>
      <dgm:t>
        <a:bodyPr/>
        <a:lstStyle/>
        <a:p>
          <a:endParaRPr lang="es-ES"/>
        </a:p>
      </dgm:t>
    </dgm:pt>
    <dgm:pt modelId="{588FB06F-930C-4530-B5DD-C721B81A8B38}" type="pres">
      <dgm:prSet presAssocID="{45CB852D-E363-49E2-9271-07AF0155E57C}" presName="linNode" presStyleCnt="0"/>
      <dgm:spPr/>
      <dgm:t>
        <a:bodyPr/>
        <a:lstStyle/>
        <a:p>
          <a:endParaRPr lang="es-ES"/>
        </a:p>
      </dgm:t>
    </dgm:pt>
    <dgm:pt modelId="{C96533E6-AEFC-4249-9E92-DF8897CAF35F}" type="pres">
      <dgm:prSet presAssocID="{45CB852D-E363-49E2-9271-07AF0155E57C}" presName="parentText" presStyleLbl="node1" presStyleIdx="2" presStyleCnt="3">
        <dgm:presLayoutVars>
          <dgm:chMax val="1"/>
          <dgm:bulletEnabled val="1"/>
        </dgm:presLayoutVars>
      </dgm:prSet>
      <dgm:spPr/>
      <dgm:t>
        <a:bodyPr/>
        <a:lstStyle/>
        <a:p>
          <a:endParaRPr lang="es-ES"/>
        </a:p>
      </dgm:t>
    </dgm:pt>
    <dgm:pt modelId="{832DCDBB-8141-4C6A-9B25-0B85AF5A23D4}" type="pres">
      <dgm:prSet presAssocID="{45CB852D-E363-49E2-9271-07AF0155E57C}" presName="descendantText" presStyleLbl="alignAccFollowNode1" presStyleIdx="2" presStyleCnt="3">
        <dgm:presLayoutVars>
          <dgm:bulletEnabled val="1"/>
        </dgm:presLayoutVars>
      </dgm:prSet>
      <dgm:spPr/>
      <dgm:t>
        <a:bodyPr/>
        <a:lstStyle/>
        <a:p>
          <a:endParaRPr lang="es-ES"/>
        </a:p>
      </dgm:t>
    </dgm:pt>
  </dgm:ptLst>
  <dgm:cxnLst>
    <dgm:cxn modelId="{0107CFE3-0FC7-4BC0-94C5-981CAC6CCE5F}" type="presOf" srcId="{A572F831-1507-42BC-9E02-DC0AFA127254}" destId="{31F0766A-B668-4CC1-AC88-E8C165CDBD83}" srcOrd="0" destOrd="0" presId="urn:microsoft.com/office/officeart/2005/8/layout/vList5"/>
    <dgm:cxn modelId="{23A55389-75C0-41B3-9E13-067F1A44C37F}" srcId="{45CB852D-E363-49E2-9271-07AF0155E57C}" destId="{699D3624-4D7E-4BF0-BBE2-5BB9BA3C7C09}" srcOrd="0" destOrd="0" parTransId="{00A3E6B6-F981-49DC-9693-9D45905F58E1}" sibTransId="{BB1A3BF9-AB67-47E4-8AE0-42FEAF4ECD99}"/>
    <dgm:cxn modelId="{08E00F50-7118-4497-A209-EA178F054FA8}" srcId="{A572F831-1507-42BC-9E02-DC0AFA127254}" destId="{36EE2D9F-D5F7-4BD5-A5A6-082AA3B987B2}" srcOrd="0" destOrd="0" parTransId="{8F0F0B15-F89F-4B72-BF0B-009CC2BF35BC}" sibTransId="{9B524011-6BD1-40CB-AFF6-289D8AFABE42}"/>
    <dgm:cxn modelId="{055849D5-E46B-4086-B941-D318B3C28065}" type="presOf" srcId="{699D3624-4D7E-4BF0-BBE2-5BB9BA3C7C09}" destId="{832DCDBB-8141-4C6A-9B25-0B85AF5A23D4}" srcOrd="0" destOrd="0" presId="urn:microsoft.com/office/officeart/2005/8/layout/vList5"/>
    <dgm:cxn modelId="{74A2A5E6-FE5E-47E9-90CA-6CE8D4C5341C}" type="presOf" srcId="{D1F8D89C-A2FB-40F3-83F2-DA28BCE4B272}" destId="{2A103A62-BFCB-420B-A6D0-B4C98982DD45}" srcOrd="0" destOrd="0" presId="urn:microsoft.com/office/officeart/2005/8/layout/vList5"/>
    <dgm:cxn modelId="{C67371E0-6AA4-4376-9C1C-CD80287814E7}" srcId="{D1F8D89C-A2FB-40F3-83F2-DA28BCE4B272}" destId="{5109035A-9D9A-4E29-8C34-22D036405D23}" srcOrd="0" destOrd="0" parTransId="{3D2C74E8-9636-429E-BF83-B14BF50A4A91}" sibTransId="{297762AC-0257-4616-97DC-5119A703794C}"/>
    <dgm:cxn modelId="{1458918F-EF3D-480C-B467-F5D499177FAA}" srcId="{9EC52CAC-EABB-4B1F-A399-54B1D37B5734}" destId="{A572F831-1507-42BC-9E02-DC0AFA127254}" srcOrd="1" destOrd="0" parTransId="{DCF8EE21-F31A-4185-B9FA-EFB0A9E0DA69}" sibTransId="{1D222DAB-8381-428F-A49C-BE55018DE155}"/>
    <dgm:cxn modelId="{C88BCFB0-A18F-4C56-800B-BAFD5D907776}" srcId="{9EC52CAC-EABB-4B1F-A399-54B1D37B5734}" destId="{D1F8D89C-A2FB-40F3-83F2-DA28BCE4B272}" srcOrd="0" destOrd="0" parTransId="{FF8FA75E-1C02-4749-BF77-051430576464}" sibTransId="{E1419EF7-517C-4E3F-8B1A-E709DCFFE53F}"/>
    <dgm:cxn modelId="{376F97DF-B3FA-4F18-9977-18607D849A9B}" type="presOf" srcId="{36EE2D9F-D5F7-4BD5-A5A6-082AA3B987B2}" destId="{DF9B27AD-972A-4838-8F15-179EE23CB93F}" srcOrd="0" destOrd="0" presId="urn:microsoft.com/office/officeart/2005/8/layout/vList5"/>
    <dgm:cxn modelId="{3F549224-5C96-4160-AA02-42340943DC20}" type="presOf" srcId="{5109035A-9D9A-4E29-8C34-22D036405D23}" destId="{8A579DC3-31DD-48CD-ACA1-DDD632A0EB2C}" srcOrd="0" destOrd="0" presId="urn:microsoft.com/office/officeart/2005/8/layout/vList5"/>
    <dgm:cxn modelId="{7A6B7D22-0C5F-4E46-B350-340BFDB30A69}" type="presOf" srcId="{45CB852D-E363-49E2-9271-07AF0155E57C}" destId="{C96533E6-AEFC-4249-9E92-DF8897CAF35F}" srcOrd="0" destOrd="0" presId="urn:microsoft.com/office/officeart/2005/8/layout/vList5"/>
    <dgm:cxn modelId="{56B2935C-4D5F-459A-B35E-236062F5C9C8}" type="presOf" srcId="{9EC52CAC-EABB-4B1F-A399-54B1D37B5734}" destId="{43E2E2CD-4CB1-4078-8902-CC95D309540B}" srcOrd="0" destOrd="0" presId="urn:microsoft.com/office/officeart/2005/8/layout/vList5"/>
    <dgm:cxn modelId="{DEC74F95-60AF-4389-BB90-3B5F4D65933B}" srcId="{9EC52CAC-EABB-4B1F-A399-54B1D37B5734}" destId="{45CB852D-E363-49E2-9271-07AF0155E57C}" srcOrd="2" destOrd="0" parTransId="{5472EBCB-1BB1-4122-ADE6-21AAE5FFDEDF}" sibTransId="{E1FCC4A8-F36D-4082-A202-6A21F4C0770C}"/>
    <dgm:cxn modelId="{1993CB68-EEA8-4B13-B5DE-186F97EE9CB5}" type="presParOf" srcId="{43E2E2CD-4CB1-4078-8902-CC95D309540B}" destId="{29DE09D5-91D6-437F-8189-0328F74E4706}" srcOrd="0" destOrd="0" presId="urn:microsoft.com/office/officeart/2005/8/layout/vList5"/>
    <dgm:cxn modelId="{B872202D-E6CD-4F30-90CC-B172ED6A7DDF}" type="presParOf" srcId="{29DE09D5-91D6-437F-8189-0328F74E4706}" destId="{2A103A62-BFCB-420B-A6D0-B4C98982DD45}" srcOrd="0" destOrd="0" presId="urn:microsoft.com/office/officeart/2005/8/layout/vList5"/>
    <dgm:cxn modelId="{6409B0E5-12CB-44DD-A58B-0B04EAB83660}" type="presParOf" srcId="{29DE09D5-91D6-437F-8189-0328F74E4706}" destId="{8A579DC3-31DD-48CD-ACA1-DDD632A0EB2C}" srcOrd="1" destOrd="0" presId="urn:microsoft.com/office/officeart/2005/8/layout/vList5"/>
    <dgm:cxn modelId="{8FA41675-CF0B-410F-A419-41C83A987307}" type="presParOf" srcId="{43E2E2CD-4CB1-4078-8902-CC95D309540B}" destId="{E47413EB-BDA3-4C25-A789-D654944037CF}" srcOrd="1" destOrd="0" presId="urn:microsoft.com/office/officeart/2005/8/layout/vList5"/>
    <dgm:cxn modelId="{37B6C451-5390-4977-B133-239444469C58}" type="presParOf" srcId="{43E2E2CD-4CB1-4078-8902-CC95D309540B}" destId="{EBA3D3CF-A6C1-45C9-A6D5-72002C80019D}" srcOrd="2" destOrd="0" presId="urn:microsoft.com/office/officeart/2005/8/layout/vList5"/>
    <dgm:cxn modelId="{3E1D56B0-B648-49D2-9FA2-5814BE859E18}" type="presParOf" srcId="{EBA3D3CF-A6C1-45C9-A6D5-72002C80019D}" destId="{31F0766A-B668-4CC1-AC88-E8C165CDBD83}" srcOrd="0" destOrd="0" presId="urn:microsoft.com/office/officeart/2005/8/layout/vList5"/>
    <dgm:cxn modelId="{CA26F541-E3EF-438A-8BD0-58B9D5DBACEE}" type="presParOf" srcId="{EBA3D3CF-A6C1-45C9-A6D5-72002C80019D}" destId="{DF9B27AD-972A-4838-8F15-179EE23CB93F}" srcOrd="1" destOrd="0" presId="urn:microsoft.com/office/officeart/2005/8/layout/vList5"/>
    <dgm:cxn modelId="{8308060C-A28A-4216-A57D-EED1C92BB348}" type="presParOf" srcId="{43E2E2CD-4CB1-4078-8902-CC95D309540B}" destId="{7DDFD895-E6B5-4208-9CB8-C676284934E1}" srcOrd="3" destOrd="0" presId="urn:microsoft.com/office/officeart/2005/8/layout/vList5"/>
    <dgm:cxn modelId="{3649C466-BC4F-4B2B-936E-8010E4586E27}" type="presParOf" srcId="{43E2E2CD-4CB1-4078-8902-CC95D309540B}" destId="{588FB06F-930C-4530-B5DD-C721B81A8B38}" srcOrd="4" destOrd="0" presId="urn:microsoft.com/office/officeart/2005/8/layout/vList5"/>
    <dgm:cxn modelId="{653418AF-5533-4D7D-A83D-DF13629BA82C}" type="presParOf" srcId="{588FB06F-930C-4530-B5DD-C721B81A8B38}" destId="{C96533E6-AEFC-4249-9E92-DF8897CAF35F}" srcOrd="0" destOrd="0" presId="urn:microsoft.com/office/officeart/2005/8/layout/vList5"/>
    <dgm:cxn modelId="{5AE4AA59-3643-4D17-90C9-F2336958DE75}" type="presParOf" srcId="{588FB06F-930C-4530-B5DD-C721B81A8B38}" destId="{832DCDBB-8141-4C6A-9B25-0B85AF5A23D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EC52CAC-EABB-4B1F-A399-54B1D37B5734}" type="doc">
      <dgm:prSet loTypeId="urn:microsoft.com/office/officeart/2005/8/layout/lProcess1" loCatId="process" qsTypeId="urn:microsoft.com/office/officeart/2005/8/quickstyle/3d1" qsCatId="3D" csTypeId="urn:microsoft.com/office/officeart/2005/8/colors/colorful4" csCatId="colorful" phldr="1"/>
      <dgm:spPr/>
      <dgm:t>
        <a:bodyPr/>
        <a:lstStyle/>
        <a:p>
          <a:endParaRPr lang="es-ES"/>
        </a:p>
      </dgm:t>
    </dgm:pt>
    <dgm:pt modelId="{D1F8D89C-A2FB-40F3-83F2-DA28BCE4B272}">
      <dgm:prSet phldrT="[Texto]" custT="1"/>
      <dgm:spPr/>
      <dgm:t>
        <a:bodyPr/>
        <a:lstStyle/>
        <a:p>
          <a:r>
            <a:rPr lang="es-ES" sz="1000" dirty="0" smtClean="0"/>
            <a:t>    </a:t>
          </a:r>
          <a:r>
            <a:rPr lang="es-ES" sz="1800" dirty="0" smtClean="0"/>
            <a:t>PROGRAMA PRESUPUESTAL</a:t>
          </a:r>
          <a:endParaRPr lang="es-ES" sz="1000" dirty="0"/>
        </a:p>
      </dgm:t>
    </dgm:pt>
    <dgm:pt modelId="{FF8FA75E-1C02-4749-BF77-051430576464}" type="parTrans" cxnId="{C88BCFB0-A18F-4C56-800B-BAFD5D907776}">
      <dgm:prSet/>
      <dgm:spPr/>
      <dgm:t>
        <a:bodyPr/>
        <a:lstStyle/>
        <a:p>
          <a:endParaRPr lang="es-ES"/>
        </a:p>
      </dgm:t>
    </dgm:pt>
    <dgm:pt modelId="{E1419EF7-517C-4E3F-8B1A-E709DCFFE53F}" type="sibTrans" cxnId="{C88BCFB0-A18F-4C56-800B-BAFD5D907776}">
      <dgm:prSet/>
      <dgm:spPr/>
      <dgm:t>
        <a:bodyPr/>
        <a:lstStyle/>
        <a:p>
          <a:endParaRPr lang="es-ES"/>
        </a:p>
      </dgm:t>
    </dgm:pt>
    <dgm:pt modelId="{5109035A-9D9A-4E29-8C34-22D036405D23}">
      <dgm:prSet phldrT="[Texto]" custT="1"/>
      <dgm:spPr/>
      <dgm:t>
        <a:bodyPr/>
        <a:lstStyle/>
        <a:p>
          <a:r>
            <a:rPr lang="es-ES" sz="1600" dirty="0" smtClean="0"/>
            <a:t>Productos </a:t>
          </a:r>
        </a:p>
        <a:p>
          <a:r>
            <a:rPr lang="es-ES" sz="1600" dirty="0" smtClean="0"/>
            <a:t>(Actividades)</a:t>
          </a:r>
          <a:endParaRPr lang="es-ES" sz="1600" dirty="0"/>
        </a:p>
      </dgm:t>
    </dgm:pt>
    <dgm:pt modelId="{3D2C74E8-9636-429E-BF83-B14BF50A4A91}" type="parTrans" cxnId="{C67371E0-6AA4-4376-9C1C-CD80287814E7}">
      <dgm:prSet/>
      <dgm:spPr/>
      <dgm:t>
        <a:bodyPr/>
        <a:lstStyle/>
        <a:p>
          <a:endParaRPr lang="es-ES"/>
        </a:p>
      </dgm:t>
    </dgm:pt>
    <dgm:pt modelId="{297762AC-0257-4616-97DC-5119A703794C}" type="sibTrans" cxnId="{C67371E0-6AA4-4376-9C1C-CD80287814E7}">
      <dgm:prSet/>
      <dgm:spPr/>
      <dgm:t>
        <a:bodyPr/>
        <a:lstStyle/>
        <a:p>
          <a:endParaRPr lang="es-ES"/>
        </a:p>
      </dgm:t>
    </dgm:pt>
    <dgm:pt modelId="{6F9DB47E-BFC5-406D-A313-EB7317EFA8FE}">
      <dgm:prSet phldrT="[Texto]" custT="1"/>
      <dgm:spPr/>
      <dgm:t>
        <a:bodyPr/>
        <a:lstStyle/>
        <a:p>
          <a:pPr algn="l"/>
          <a:r>
            <a:rPr lang="es-ES" sz="1400" b="1" dirty="0" smtClean="0"/>
            <a:t>Acciones Comunes </a:t>
          </a:r>
        </a:p>
        <a:p>
          <a:pPr algn="l"/>
          <a:r>
            <a:rPr lang="es-ES" sz="1400" dirty="0" smtClean="0"/>
            <a:t>Gastos administrativo de carácter exclusivo del PP</a:t>
          </a:r>
          <a:endParaRPr lang="es-ES" sz="1400" dirty="0"/>
        </a:p>
      </dgm:t>
    </dgm:pt>
    <dgm:pt modelId="{0C08D0D6-3084-430F-8AFB-175D7FBF7B1D}" type="parTrans" cxnId="{4A992C59-E317-4351-BA07-4A25E8C67003}">
      <dgm:prSet/>
      <dgm:spPr/>
      <dgm:t>
        <a:bodyPr/>
        <a:lstStyle/>
        <a:p>
          <a:endParaRPr lang="es-ES"/>
        </a:p>
      </dgm:t>
    </dgm:pt>
    <dgm:pt modelId="{E435B803-8821-4B95-8126-A08E6383C909}" type="sibTrans" cxnId="{4A992C59-E317-4351-BA07-4A25E8C67003}">
      <dgm:prSet/>
      <dgm:spPr/>
      <dgm:t>
        <a:bodyPr/>
        <a:lstStyle/>
        <a:p>
          <a:endParaRPr lang="es-ES"/>
        </a:p>
      </dgm:t>
    </dgm:pt>
    <dgm:pt modelId="{A572F831-1507-42BC-9E02-DC0AFA127254}">
      <dgm:prSet phldrT="[Texto]" custT="1"/>
      <dgm:spPr/>
      <dgm:t>
        <a:bodyPr/>
        <a:lstStyle/>
        <a:p>
          <a:r>
            <a:rPr lang="es-ES" sz="1800" dirty="0" smtClean="0"/>
            <a:t>ACCIONES CENTRALES</a:t>
          </a:r>
          <a:endParaRPr lang="es-ES" sz="1800" dirty="0"/>
        </a:p>
      </dgm:t>
    </dgm:pt>
    <dgm:pt modelId="{DCF8EE21-F31A-4185-B9FA-EFB0A9E0DA69}" type="parTrans" cxnId="{1458918F-EF3D-480C-B467-F5D499177FAA}">
      <dgm:prSet/>
      <dgm:spPr/>
      <dgm:t>
        <a:bodyPr/>
        <a:lstStyle/>
        <a:p>
          <a:endParaRPr lang="es-ES"/>
        </a:p>
      </dgm:t>
    </dgm:pt>
    <dgm:pt modelId="{1D222DAB-8381-428F-A49C-BE55018DE155}" type="sibTrans" cxnId="{1458918F-EF3D-480C-B467-F5D499177FAA}">
      <dgm:prSet/>
      <dgm:spPr/>
      <dgm:t>
        <a:bodyPr/>
        <a:lstStyle/>
        <a:p>
          <a:endParaRPr lang="es-ES"/>
        </a:p>
      </dgm:t>
    </dgm:pt>
    <dgm:pt modelId="{36EE2D9F-D5F7-4BD5-A5A6-082AA3B987B2}">
      <dgm:prSet phldrT="[Texto]" custT="1"/>
      <dgm:spPr/>
      <dgm:t>
        <a:bodyPr/>
        <a:lstStyle/>
        <a:p>
          <a:r>
            <a:rPr lang="es-ES" sz="1400" dirty="0" smtClean="0"/>
            <a:t>Actividades </a:t>
          </a:r>
        </a:p>
        <a:p>
          <a:r>
            <a:rPr lang="es-ES" sz="1400" dirty="0" smtClean="0"/>
            <a:t>(No generan productos</a:t>
          </a:r>
          <a:r>
            <a:rPr lang="es-ES" sz="1000" dirty="0" smtClean="0"/>
            <a:t>)</a:t>
          </a:r>
          <a:endParaRPr lang="es-ES" sz="1000" dirty="0"/>
        </a:p>
      </dgm:t>
    </dgm:pt>
    <dgm:pt modelId="{8F0F0B15-F89F-4B72-BF0B-009CC2BF35BC}" type="parTrans" cxnId="{08E00F50-7118-4497-A209-EA178F054FA8}">
      <dgm:prSet/>
      <dgm:spPr/>
      <dgm:t>
        <a:bodyPr/>
        <a:lstStyle/>
        <a:p>
          <a:endParaRPr lang="es-ES"/>
        </a:p>
      </dgm:t>
    </dgm:pt>
    <dgm:pt modelId="{9B524011-6BD1-40CB-AFF6-289D8AFABE42}" type="sibTrans" cxnId="{08E00F50-7118-4497-A209-EA178F054FA8}">
      <dgm:prSet/>
      <dgm:spPr/>
      <dgm:t>
        <a:bodyPr/>
        <a:lstStyle/>
        <a:p>
          <a:endParaRPr lang="es-ES"/>
        </a:p>
      </dgm:t>
    </dgm:pt>
    <dgm:pt modelId="{63954F9E-4226-423D-8938-E932175D9DDC}">
      <dgm:prSet phldrT="[Texto]" custT="1"/>
      <dgm:spPr/>
      <dgm:t>
        <a:bodyPr/>
        <a:lstStyle/>
        <a:p>
          <a:r>
            <a:rPr lang="es-ES" sz="1400" b="1" dirty="0" smtClean="0"/>
            <a:t>Proyectos:</a:t>
          </a:r>
        </a:p>
        <a:p>
          <a:r>
            <a:rPr lang="es-ES" sz="1400" dirty="0" smtClean="0"/>
            <a:t>Acciones de inversión</a:t>
          </a:r>
        </a:p>
        <a:p>
          <a:r>
            <a:rPr lang="es-ES" sz="1400" dirty="0" smtClean="0"/>
            <a:t>obras</a:t>
          </a:r>
          <a:endParaRPr lang="es-ES" sz="1400" dirty="0"/>
        </a:p>
      </dgm:t>
    </dgm:pt>
    <dgm:pt modelId="{328D1C06-247A-4B9C-B186-D1F4790AA990}" type="parTrans" cxnId="{09FB8A39-A372-4834-9206-B1BA036C4594}">
      <dgm:prSet/>
      <dgm:spPr/>
      <dgm:t>
        <a:bodyPr/>
        <a:lstStyle/>
        <a:p>
          <a:endParaRPr lang="es-ES"/>
        </a:p>
      </dgm:t>
    </dgm:pt>
    <dgm:pt modelId="{B410C243-ED00-4782-BA41-6418DE03410E}" type="sibTrans" cxnId="{09FB8A39-A372-4834-9206-B1BA036C4594}">
      <dgm:prSet/>
      <dgm:spPr/>
      <dgm:t>
        <a:bodyPr/>
        <a:lstStyle/>
        <a:p>
          <a:endParaRPr lang="es-ES"/>
        </a:p>
      </dgm:t>
    </dgm:pt>
    <dgm:pt modelId="{45CB852D-E363-49E2-9271-07AF0155E57C}">
      <dgm:prSet phldrT="[Texto]" custT="1"/>
      <dgm:spPr>
        <a:solidFill>
          <a:schemeClr val="accent1">
            <a:lumMod val="50000"/>
          </a:schemeClr>
        </a:solidFill>
      </dgm:spPr>
      <dgm:t>
        <a:bodyPr/>
        <a:lstStyle/>
        <a:p>
          <a:r>
            <a:rPr lang="es-ES" sz="1200" b="1" dirty="0" smtClean="0"/>
            <a:t>ASIGNACIONES PRESUPUESTARIAS QUE NO RESULTAN EN PRODUCTOS - APNOP</a:t>
          </a:r>
          <a:endParaRPr lang="es-ES" sz="1200" b="1" dirty="0"/>
        </a:p>
      </dgm:t>
    </dgm:pt>
    <dgm:pt modelId="{5472EBCB-1BB1-4122-ADE6-21AAE5FFDEDF}" type="parTrans" cxnId="{DEC74F95-60AF-4389-BB90-3B5F4D65933B}">
      <dgm:prSet/>
      <dgm:spPr/>
      <dgm:t>
        <a:bodyPr/>
        <a:lstStyle/>
        <a:p>
          <a:endParaRPr lang="es-ES"/>
        </a:p>
      </dgm:t>
    </dgm:pt>
    <dgm:pt modelId="{E1FCC4A8-F36D-4082-A202-6A21F4C0770C}" type="sibTrans" cxnId="{DEC74F95-60AF-4389-BB90-3B5F4D65933B}">
      <dgm:prSet/>
      <dgm:spPr/>
      <dgm:t>
        <a:bodyPr/>
        <a:lstStyle/>
        <a:p>
          <a:endParaRPr lang="es-ES"/>
        </a:p>
      </dgm:t>
    </dgm:pt>
    <dgm:pt modelId="{699D3624-4D7E-4BF0-BBE2-5BB9BA3C7C09}">
      <dgm:prSet phldrT="[Texto]" custT="1"/>
      <dgm:spPr/>
      <dgm:t>
        <a:bodyPr/>
        <a:lstStyle/>
        <a:p>
          <a:r>
            <a:rPr lang="es-ES" sz="1400" dirty="0" smtClean="0"/>
            <a:t>Actividades </a:t>
          </a:r>
        </a:p>
        <a:p>
          <a:r>
            <a:rPr lang="es-ES" sz="1400" dirty="0" smtClean="0"/>
            <a:t>(No generan productos)</a:t>
          </a:r>
          <a:endParaRPr lang="es-ES" sz="1400" dirty="0"/>
        </a:p>
      </dgm:t>
    </dgm:pt>
    <dgm:pt modelId="{00A3E6B6-F981-49DC-9693-9D45905F58E1}" type="parTrans" cxnId="{23A55389-75C0-41B3-9E13-067F1A44C37F}">
      <dgm:prSet/>
      <dgm:spPr/>
      <dgm:t>
        <a:bodyPr/>
        <a:lstStyle/>
        <a:p>
          <a:endParaRPr lang="es-ES"/>
        </a:p>
      </dgm:t>
    </dgm:pt>
    <dgm:pt modelId="{BB1A3BF9-AB67-47E4-8AE0-42FEAF4ECD99}" type="sibTrans" cxnId="{23A55389-75C0-41B3-9E13-067F1A44C37F}">
      <dgm:prSet/>
      <dgm:spPr/>
      <dgm:t>
        <a:bodyPr/>
        <a:lstStyle/>
        <a:p>
          <a:endParaRPr lang="es-ES"/>
        </a:p>
      </dgm:t>
    </dgm:pt>
    <dgm:pt modelId="{5162305E-E690-4992-B47E-E13E67AA0EE0}">
      <dgm:prSet phldrT="[Texto]" custT="1"/>
      <dgm:spPr/>
      <dgm:t>
        <a:bodyPr/>
        <a:lstStyle/>
        <a:p>
          <a:r>
            <a:rPr lang="es-ES" sz="1400" b="1" dirty="0" smtClean="0"/>
            <a:t>Proyectos:</a:t>
          </a:r>
        </a:p>
        <a:p>
          <a:r>
            <a:rPr lang="es-ES" sz="1400" dirty="0" smtClean="0"/>
            <a:t>Acciones de inversión</a:t>
          </a:r>
        </a:p>
        <a:p>
          <a:r>
            <a:rPr lang="es-ES" sz="1400" dirty="0" smtClean="0"/>
            <a:t>obras</a:t>
          </a:r>
          <a:endParaRPr lang="es-ES" sz="1400" dirty="0"/>
        </a:p>
      </dgm:t>
    </dgm:pt>
    <dgm:pt modelId="{D996F5C9-4961-4A55-BDE7-5F158A3C4D52}" type="parTrans" cxnId="{B5D9DDD6-F449-4E1B-A2CE-63EA7B9A46D6}">
      <dgm:prSet/>
      <dgm:spPr/>
      <dgm:t>
        <a:bodyPr/>
        <a:lstStyle/>
        <a:p>
          <a:endParaRPr lang="es-ES"/>
        </a:p>
      </dgm:t>
    </dgm:pt>
    <dgm:pt modelId="{6CE8B43E-0460-484B-9004-196B77FD0977}" type="sibTrans" cxnId="{B5D9DDD6-F449-4E1B-A2CE-63EA7B9A46D6}">
      <dgm:prSet/>
      <dgm:spPr/>
      <dgm:t>
        <a:bodyPr/>
        <a:lstStyle/>
        <a:p>
          <a:endParaRPr lang="es-ES"/>
        </a:p>
      </dgm:t>
    </dgm:pt>
    <dgm:pt modelId="{AFD3D7D8-CBBD-40D2-8481-1B93F06BA427}">
      <dgm:prSet phldrT="[Texto]" custT="1"/>
      <dgm:spPr/>
      <dgm:t>
        <a:bodyPr/>
        <a:lstStyle/>
        <a:p>
          <a:r>
            <a:rPr lang="es-ES" sz="1600" b="1" dirty="0" smtClean="0"/>
            <a:t>Proyectos:</a:t>
          </a:r>
        </a:p>
        <a:p>
          <a:r>
            <a:rPr lang="es-ES" sz="1600" dirty="0" smtClean="0"/>
            <a:t>Acciones de inversión</a:t>
          </a:r>
        </a:p>
        <a:p>
          <a:r>
            <a:rPr lang="es-ES" sz="1600" dirty="0" smtClean="0"/>
            <a:t>Obras</a:t>
          </a:r>
          <a:endParaRPr lang="es-ES" sz="1600" dirty="0"/>
        </a:p>
      </dgm:t>
    </dgm:pt>
    <dgm:pt modelId="{97A6EC06-00C3-4E18-A599-46B7948D4B49}" type="parTrans" cxnId="{5D928710-6EBE-4F8D-B12C-749C8FB45812}">
      <dgm:prSet/>
      <dgm:spPr/>
      <dgm:t>
        <a:bodyPr/>
        <a:lstStyle/>
        <a:p>
          <a:endParaRPr lang="es-ES"/>
        </a:p>
      </dgm:t>
    </dgm:pt>
    <dgm:pt modelId="{7B23E2A0-45EC-4CB4-8A59-9CE793AD0D5A}" type="sibTrans" cxnId="{5D928710-6EBE-4F8D-B12C-749C8FB45812}">
      <dgm:prSet/>
      <dgm:spPr/>
      <dgm:t>
        <a:bodyPr/>
        <a:lstStyle/>
        <a:p>
          <a:endParaRPr lang="es-ES"/>
        </a:p>
      </dgm:t>
    </dgm:pt>
    <dgm:pt modelId="{FAA11E81-01B3-494C-9A40-04429E4E6FBB}">
      <dgm:prSet phldrT="[Texto]" custT="1"/>
      <dgm:spPr/>
      <dgm:t>
        <a:bodyPr/>
        <a:lstStyle/>
        <a:p>
          <a:r>
            <a:rPr lang="es-ES" sz="1600" dirty="0" smtClean="0"/>
            <a:t>Otros elementos de los PP como: Indicadores, etc.</a:t>
          </a:r>
          <a:endParaRPr lang="es-ES" sz="1600" dirty="0"/>
        </a:p>
      </dgm:t>
    </dgm:pt>
    <dgm:pt modelId="{EB29C163-AA0C-4FD1-BBC0-631EC1AA3A32}" type="parTrans" cxnId="{E008554A-F380-4D24-A545-A47C1726A54C}">
      <dgm:prSet/>
      <dgm:spPr/>
      <dgm:t>
        <a:bodyPr/>
        <a:lstStyle/>
        <a:p>
          <a:endParaRPr lang="es-ES"/>
        </a:p>
      </dgm:t>
    </dgm:pt>
    <dgm:pt modelId="{0459599A-2FF6-4073-A694-949AD3A0E813}" type="sibTrans" cxnId="{E008554A-F380-4D24-A545-A47C1726A54C}">
      <dgm:prSet/>
      <dgm:spPr/>
      <dgm:t>
        <a:bodyPr/>
        <a:lstStyle/>
        <a:p>
          <a:endParaRPr lang="es-ES"/>
        </a:p>
      </dgm:t>
    </dgm:pt>
    <dgm:pt modelId="{8FFA2460-8801-49F0-868E-E1DAB38CBD84}" type="pres">
      <dgm:prSet presAssocID="{9EC52CAC-EABB-4B1F-A399-54B1D37B5734}" presName="Name0" presStyleCnt="0">
        <dgm:presLayoutVars>
          <dgm:dir/>
          <dgm:animLvl val="lvl"/>
          <dgm:resizeHandles val="exact"/>
        </dgm:presLayoutVars>
      </dgm:prSet>
      <dgm:spPr/>
      <dgm:t>
        <a:bodyPr/>
        <a:lstStyle/>
        <a:p>
          <a:endParaRPr lang="es-ES"/>
        </a:p>
      </dgm:t>
    </dgm:pt>
    <dgm:pt modelId="{F75D4C07-05ED-4914-86BA-4906E08C92D5}" type="pres">
      <dgm:prSet presAssocID="{D1F8D89C-A2FB-40F3-83F2-DA28BCE4B272}" presName="vertFlow" presStyleCnt="0"/>
      <dgm:spPr/>
    </dgm:pt>
    <dgm:pt modelId="{164BC9A0-4ACC-437F-9B09-F4C7997BE5B0}" type="pres">
      <dgm:prSet presAssocID="{D1F8D89C-A2FB-40F3-83F2-DA28BCE4B272}" presName="header" presStyleLbl="node1" presStyleIdx="0" presStyleCnt="3"/>
      <dgm:spPr/>
      <dgm:t>
        <a:bodyPr/>
        <a:lstStyle/>
        <a:p>
          <a:endParaRPr lang="es-ES"/>
        </a:p>
      </dgm:t>
    </dgm:pt>
    <dgm:pt modelId="{89A19621-B6DF-44EA-AAD4-E42BCB1B634E}" type="pres">
      <dgm:prSet presAssocID="{3D2C74E8-9636-429E-BF83-B14BF50A4A91}" presName="parTrans" presStyleLbl="sibTrans2D1" presStyleIdx="0" presStyleCnt="8"/>
      <dgm:spPr/>
      <dgm:t>
        <a:bodyPr/>
        <a:lstStyle/>
        <a:p>
          <a:endParaRPr lang="es-ES"/>
        </a:p>
      </dgm:t>
    </dgm:pt>
    <dgm:pt modelId="{47BB8FBA-A383-41EC-AA5B-38074D5B9051}" type="pres">
      <dgm:prSet presAssocID="{5109035A-9D9A-4E29-8C34-22D036405D23}" presName="child" presStyleLbl="alignAccFollowNode1" presStyleIdx="0" presStyleCnt="8" custLinFactNeighborX="-1648" custLinFactNeighborY="49695">
        <dgm:presLayoutVars>
          <dgm:chMax val="0"/>
          <dgm:bulletEnabled val="1"/>
        </dgm:presLayoutVars>
      </dgm:prSet>
      <dgm:spPr/>
      <dgm:t>
        <a:bodyPr/>
        <a:lstStyle/>
        <a:p>
          <a:endParaRPr lang="es-ES"/>
        </a:p>
      </dgm:t>
    </dgm:pt>
    <dgm:pt modelId="{294DC3EC-0427-491B-BF0D-66672875BFCD}" type="pres">
      <dgm:prSet presAssocID="{297762AC-0257-4616-97DC-5119A703794C}" presName="sibTrans" presStyleLbl="sibTrans2D1" presStyleIdx="1" presStyleCnt="8"/>
      <dgm:spPr/>
      <dgm:t>
        <a:bodyPr/>
        <a:lstStyle/>
        <a:p>
          <a:endParaRPr lang="es-ES"/>
        </a:p>
      </dgm:t>
    </dgm:pt>
    <dgm:pt modelId="{F1CEF36D-BC08-4B9A-BC6A-4BB1469F389E}" type="pres">
      <dgm:prSet presAssocID="{6F9DB47E-BFC5-406D-A313-EB7317EFA8FE}" presName="child" presStyleLbl="alignAccFollowNode1" presStyleIdx="1" presStyleCnt="8" custScaleY="147401" custLinFactY="17225" custLinFactNeighborX="1296" custLinFactNeighborY="100000">
        <dgm:presLayoutVars>
          <dgm:chMax val="0"/>
          <dgm:bulletEnabled val="1"/>
        </dgm:presLayoutVars>
      </dgm:prSet>
      <dgm:spPr/>
      <dgm:t>
        <a:bodyPr/>
        <a:lstStyle/>
        <a:p>
          <a:endParaRPr lang="es-ES"/>
        </a:p>
      </dgm:t>
    </dgm:pt>
    <dgm:pt modelId="{CCE48D9F-98D9-43FD-8F45-9C0172187275}" type="pres">
      <dgm:prSet presAssocID="{E435B803-8821-4B95-8126-A08E6383C909}" presName="sibTrans" presStyleLbl="sibTrans2D1" presStyleIdx="2" presStyleCnt="8"/>
      <dgm:spPr/>
      <dgm:t>
        <a:bodyPr/>
        <a:lstStyle/>
        <a:p>
          <a:endParaRPr lang="es-ES"/>
        </a:p>
      </dgm:t>
    </dgm:pt>
    <dgm:pt modelId="{3FCB260F-D4F3-4890-9B84-C9CE584EA6A3}" type="pres">
      <dgm:prSet presAssocID="{AFD3D7D8-CBBD-40D2-8481-1B93F06BA427}" presName="child" presStyleLbl="alignAccFollowNode1" presStyleIdx="2" presStyleCnt="8" custScaleY="131167" custLinFactY="21686" custLinFactNeighborX="1296" custLinFactNeighborY="100000">
        <dgm:presLayoutVars>
          <dgm:chMax val="0"/>
          <dgm:bulletEnabled val="1"/>
        </dgm:presLayoutVars>
      </dgm:prSet>
      <dgm:spPr/>
      <dgm:t>
        <a:bodyPr/>
        <a:lstStyle/>
        <a:p>
          <a:endParaRPr lang="es-ES"/>
        </a:p>
      </dgm:t>
    </dgm:pt>
    <dgm:pt modelId="{34EB4264-6770-4AAC-8609-18E1D968D859}" type="pres">
      <dgm:prSet presAssocID="{7B23E2A0-45EC-4CB4-8A59-9CE793AD0D5A}" presName="sibTrans" presStyleLbl="sibTrans2D1" presStyleIdx="3" presStyleCnt="8"/>
      <dgm:spPr/>
      <dgm:t>
        <a:bodyPr/>
        <a:lstStyle/>
        <a:p>
          <a:endParaRPr lang="es-ES"/>
        </a:p>
      </dgm:t>
    </dgm:pt>
    <dgm:pt modelId="{FC79B4C6-F68A-4537-A273-19689F61E6A5}" type="pres">
      <dgm:prSet presAssocID="{FAA11E81-01B3-494C-9A40-04429E4E6FBB}" presName="child" presStyleLbl="alignAccFollowNode1" presStyleIdx="3" presStyleCnt="8" custScaleY="123565" custLinFactY="32195" custLinFactNeighborX="1988" custLinFactNeighborY="100000">
        <dgm:presLayoutVars>
          <dgm:chMax val="0"/>
          <dgm:bulletEnabled val="1"/>
        </dgm:presLayoutVars>
      </dgm:prSet>
      <dgm:spPr/>
      <dgm:t>
        <a:bodyPr/>
        <a:lstStyle/>
        <a:p>
          <a:endParaRPr lang="es-ES"/>
        </a:p>
      </dgm:t>
    </dgm:pt>
    <dgm:pt modelId="{17BE06A8-46C5-4670-91B3-BDE0F148218A}" type="pres">
      <dgm:prSet presAssocID="{D1F8D89C-A2FB-40F3-83F2-DA28BCE4B272}" presName="hSp" presStyleCnt="0"/>
      <dgm:spPr/>
    </dgm:pt>
    <dgm:pt modelId="{CF5DB730-2979-4504-8717-B63860E363DB}" type="pres">
      <dgm:prSet presAssocID="{A572F831-1507-42BC-9E02-DC0AFA127254}" presName="vertFlow" presStyleCnt="0"/>
      <dgm:spPr/>
    </dgm:pt>
    <dgm:pt modelId="{B496CED3-779C-4C67-8D4B-36BB53681F33}" type="pres">
      <dgm:prSet presAssocID="{A572F831-1507-42BC-9E02-DC0AFA127254}" presName="header" presStyleLbl="node1" presStyleIdx="1" presStyleCnt="3"/>
      <dgm:spPr/>
      <dgm:t>
        <a:bodyPr/>
        <a:lstStyle/>
        <a:p>
          <a:endParaRPr lang="es-ES"/>
        </a:p>
      </dgm:t>
    </dgm:pt>
    <dgm:pt modelId="{95762B98-A7A7-4B39-9E77-EFEA5243DA29}" type="pres">
      <dgm:prSet presAssocID="{8F0F0B15-F89F-4B72-BF0B-009CC2BF35BC}" presName="parTrans" presStyleLbl="sibTrans2D1" presStyleIdx="4" presStyleCnt="8"/>
      <dgm:spPr/>
      <dgm:t>
        <a:bodyPr/>
        <a:lstStyle/>
        <a:p>
          <a:endParaRPr lang="es-ES"/>
        </a:p>
      </dgm:t>
    </dgm:pt>
    <dgm:pt modelId="{99AFFAF3-7824-4713-BCC5-46E48A703DB1}" type="pres">
      <dgm:prSet presAssocID="{36EE2D9F-D5F7-4BD5-A5A6-082AA3B987B2}" presName="child" presStyleLbl="alignAccFollowNode1" presStyleIdx="4" presStyleCnt="8" custLinFactNeighborX="-810" custLinFactNeighborY="51653">
        <dgm:presLayoutVars>
          <dgm:chMax val="0"/>
          <dgm:bulletEnabled val="1"/>
        </dgm:presLayoutVars>
      </dgm:prSet>
      <dgm:spPr/>
      <dgm:t>
        <a:bodyPr/>
        <a:lstStyle/>
        <a:p>
          <a:endParaRPr lang="es-ES"/>
        </a:p>
      </dgm:t>
    </dgm:pt>
    <dgm:pt modelId="{C5A936DB-9E5D-4518-BA14-0CC62C3376F2}" type="pres">
      <dgm:prSet presAssocID="{9B524011-6BD1-40CB-AFF6-289D8AFABE42}" presName="sibTrans" presStyleLbl="sibTrans2D1" presStyleIdx="5" presStyleCnt="8"/>
      <dgm:spPr/>
      <dgm:t>
        <a:bodyPr/>
        <a:lstStyle/>
        <a:p>
          <a:endParaRPr lang="es-ES"/>
        </a:p>
      </dgm:t>
    </dgm:pt>
    <dgm:pt modelId="{A49A42CC-8E49-415D-A142-E1D65EDE1A40}" type="pres">
      <dgm:prSet presAssocID="{63954F9E-4226-423D-8938-E932175D9DDC}" presName="child" presStyleLbl="alignAccFollowNode1" presStyleIdx="5" presStyleCnt="8" custScaleY="155679" custLinFactY="13086" custLinFactNeighborX="-810" custLinFactNeighborY="100000">
        <dgm:presLayoutVars>
          <dgm:chMax val="0"/>
          <dgm:bulletEnabled val="1"/>
        </dgm:presLayoutVars>
      </dgm:prSet>
      <dgm:spPr/>
      <dgm:t>
        <a:bodyPr/>
        <a:lstStyle/>
        <a:p>
          <a:endParaRPr lang="es-ES"/>
        </a:p>
      </dgm:t>
    </dgm:pt>
    <dgm:pt modelId="{56FD2AD3-A4B0-4B4A-881B-E59C11F68684}" type="pres">
      <dgm:prSet presAssocID="{A572F831-1507-42BC-9E02-DC0AFA127254}" presName="hSp" presStyleCnt="0"/>
      <dgm:spPr/>
    </dgm:pt>
    <dgm:pt modelId="{8753238B-9E7A-4EFC-A21E-FE07860767E2}" type="pres">
      <dgm:prSet presAssocID="{45CB852D-E363-49E2-9271-07AF0155E57C}" presName="vertFlow" presStyleCnt="0"/>
      <dgm:spPr/>
    </dgm:pt>
    <dgm:pt modelId="{8260CC6F-B8CF-4777-ADFB-3696EE9E3969}" type="pres">
      <dgm:prSet presAssocID="{45CB852D-E363-49E2-9271-07AF0155E57C}" presName="header" presStyleLbl="node1" presStyleIdx="2" presStyleCnt="3"/>
      <dgm:spPr/>
      <dgm:t>
        <a:bodyPr/>
        <a:lstStyle/>
        <a:p>
          <a:endParaRPr lang="es-ES"/>
        </a:p>
      </dgm:t>
    </dgm:pt>
    <dgm:pt modelId="{21F9B83F-1FA3-47C3-9704-DF140E335F0E}" type="pres">
      <dgm:prSet presAssocID="{00A3E6B6-F981-49DC-9693-9D45905F58E1}" presName="parTrans" presStyleLbl="sibTrans2D1" presStyleIdx="6" presStyleCnt="8"/>
      <dgm:spPr/>
      <dgm:t>
        <a:bodyPr/>
        <a:lstStyle/>
        <a:p>
          <a:endParaRPr lang="es-ES"/>
        </a:p>
      </dgm:t>
    </dgm:pt>
    <dgm:pt modelId="{9CCD87E3-CBCF-4045-A0EF-FFC2660FE222}" type="pres">
      <dgm:prSet presAssocID="{699D3624-4D7E-4BF0-BBE2-5BB9BA3C7C09}" presName="child" presStyleLbl="alignAccFollowNode1" presStyleIdx="6" presStyleCnt="8" custLinFactNeighborX="-2604" custLinFactNeighborY="56739">
        <dgm:presLayoutVars>
          <dgm:chMax val="0"/>
          <dgm:bulletEnabled val="1"/>
        </dgm:presLayoutVars>
      </dgm:prSet>
      <dgm:spPr/>
      <dgm:t>
        <a:bodyPr/>
        <a:lstStyle/>
        <a:p>
          <a:endParaRPr lang="es-ES"/>
        </a:p>
      </dgm:t>
    </dgm:pt>
    <dgm:pt modelId="{5F5AC3B7-A89C-4A86-9EF6-BF84D2568330}" type="pres">
      <dgm:prSet presAssocID="{BB1A3BF9-AB67-47E4-8AE0-42FEAF4ECD99}" presName="sibTrans" presStyleLbl="sibTrans2D1" presStyleIdx="7" presStyleCnt="8"/>
      <dgm:spPr/>
      <dgm:t>
        <a:bodyPr/>
        <a:lstStyle/>
        <a:p>
          <a:endParaRPr lang="es-ES"/>
        </a:p>
      </dgm:t>
    </dgm:pt>
    <dgm:pt modelId="{E12CD91D-F6F3-442F-8442-67F9ACBE3B26}" type="pres">
      <dgm:prSet presAssocID="{5162305E-E690-4992-B47E-E13E67AA0EE0}" presName="child" presStyleLbl="alignAccFollowNode1" presStyleIdx="7" presStyleCnt="8" custScaleY="151842" custLinFactY="15004" custLinFactNeighborX="-2837" custLinFactNeighborY="100000">
        <dgm:presLayoutVars>
          <dgm:chMax val="0"/>
          <dgm:bulletEnabled val="1"/>
        </dgm:presLayoutVars>
      </dgm:prSet>
      <dgm:spPr/>
      <dgm:t>
        <a:bodyPr/>
        <a:lstStyle/>
        <a:p>
          <a:endParaRPr lang="es-ES"/>
        </a:p>
      </dgm:t>
    </dgm:pt>
  </dgm:ptLst>
  <dgm:cxnLst>
    <dgm:cxn modelId="{1FC13258-34EA-4C57-9F8A-1FBC692FC63F}" type="presOf" srcId="{FAA11E81-01B3-494C-9A40-04429E4E6FBB}" destId="{FC79B4C6-F68A-4537-A273-19689F61E6A5}" srcOrd="0" destOrd="0" presId="urn:microsoft.com/office/officeart/2005/8/layout/lProcess1"/>
    <dgm:cxn modelId="{F99DD61A-B4FB-4BAD-B49D-55DDADCDFC72}" type="presOf" srcId="{5109035A-9D9A-4E29-8C34-22D036405D23}" destId="{47BB8FBA-A383-41EC-AA5B-38074D5B9051}" srcOrd="0" destOrd="0" presId="urn:microsoft.com/office/officeart/2005/8/layout/lProcess1"/>
    <dgm:cxn modelId="{C88BCFB0-A18F-4C56-800B-BAFD5D907776}" srcId="{9EC52CAC-EABB-4B1F-A399-54B1D37B5734}" destId="{D1F8D89C-A2FB-40F3-83F2-DA28BCE4B272}" srcOrd="0" destOrd="0" parTransId="{FF8FA75E-1C02-4749-BF77-051430576464}" sibTransId="{E1419EF7-517C-4E3F-8B1A-E709DCFFE53F}"/>
    <dgm:cxn modelId="{5D928710-6EBE-4F8D-B12C-749C8FB45812}" srcId="{D1F8D89C-A2FB-40F3-83F2-DA28BCE4B272}" destId="{AFD3D7D8-CBBD-40D2-8481-1B93F06BA427}" srcOrd="2" destOrd="0" parTransId="{97A6EC06-00C3-4E18-A599-46B7948D4B49}" sibTransId="{7B23E2A0-45EC-4CB4-8A59-9CE793AD0D5A}"/>
    <dgm:cxn modelId="{B30BC010-3E4E-4E5C-881E-7E3CBDC964B7}" type="presOf" srcId="{9B524011-6BD1-40CB-AFF6-289D8AFABE42}" destId="{C5A936DB-9E5D-4518-BA14-0CC62C3376F2}" srcOrd="0" destOrd="0" presId="urn:microsoft.com/office/officeart/2005/8/layout/lProcess1"/>
    <dgm:cxn modelId="{C67371E0-6AA4-4376-9C1C-CD80287814E7}" srcId="{D1F8D89C-A2FB-40F3-83F2-DA28BCE4B272}" destId="{5109035A-9D9A-4E29-8C34-22D036405D23}" srcOrd="0" destOrd="0" parTransId="{3D2C74E8-9636-429E-BF83-B14BF50A4A91}" sibTransId="{297762AC-0257-4616-97DC-5119A703794C}"/>
    <dgm:cxn modelId="{08E00F50-7118-4497-A209-EA178F054FA8}" srcId="{A572F831-1507-42BC-9E02-DC0AFA127254}" destId="{36EE2D9F-D5F7-4BD5-A5A6-082AA3B987B2}" srcOrd="0" destOrd="0" parTransId="{8F0F0B15-F89F-4B72-BF0B-009CC2BF35BC}" sibTransId="{9B524011-6BD1-40CB-AFF6-289D8AFABE42}"/>
    <dgm:cxn modelId="{DD4882D3-B8E6-42FE-A24F-79D04B6103A3}" type="presOf" srcId="{D1F8D89C-A2FB-40F3-83F2-DA28BCE4B272}" destId="{164BC9A0-4ACC-437F-9B09-F4C7997BE5B0}" srcOrd="0" destOrd="0" presId="urn:microsoft.com/office/officeart/2005/8/layout/lProcess1"/>
    <dgm:cxn modelId="{5C8780CF-52D4-409E-A534-F87EA2C7388D}" type="presOf" srcId="{63954F9E-4226-423D-8938-E932175D9DDC}" destId="{A49A42CC-8E49-415D-A142-E1D65EDE1A40}" srcOrd="0" destOrd="0" presId="urn:microsoft.com/office/officeart/2005/8/layout/lProcess1"/>
    <dgm:cxn modelId="{7B4D4CB4-096F-4EFD-9FBB-6DDBC6511864}" type="presOf" srcId="{BB1A3BF9-AB67-47E4-8AE0-42FEAF4ECD99}" destId="{5F5AC3B7-A89C-4A86-9EF6-BF84D2568330}" srcOrd="0" destOrd="0" presId="urn:microsoft.com/office/officeart/2005/8/layout/lProcess1"/>
    <dgm:cxn modelId="{5FC1E4AE-4567-4C75-A9E4-F797121D5FCE}" type="presOf" srcId="{699D3624-4D7E-4BF0-BBE2-5BB9BA3C7C09}" destId="{9CCD87E3-CBCF-4045-A0EF-FFC2660FE222}" srcOrd="0" destOrd="0" presId="urn:microsoft.com/office/officeart/2005/8/layout/lProcess1"/>
    <dgm:cxn modelId="{09FB8A39-A372-4834-9206-B1BA036C4594}" srcId="{A572F831-1507-42BC-9E02-DC0AFA127254}" destId="{63954F9E-4226-423D-8938-E932175D9DDC}" srcOrd="1" destOrd="0" parTransId="{328D1C06-247A-4B9C-B186-D1F4790AA990}" sibTransId="{B410C243-ED00-4782-BA41-6418DE03410E}"/>
    <dgm:cxn modelId="{FA40CFDD-7958-4DDF-B491-5746AE797713}" type="presOf" srcId="{E435B803-8821-4B95-8126-A08E6383C909}" destId="{CCE48D9F-98D9-43FD-8F45-9C0172187275}" srcOrd="0" destOrd="0" presId="urn:microsoft.com/office/officeart/2005/8/layout/lProcess1"/>
    <dgm:cxn modelId="{5C181B42-3034-4FE4-B6B8-AD5C5CE43231}" type="presOf" srcId="{5162305E-E690-4992-B47E-E13E67AA0EE0}" destId="{E12CD91D-F6F3-442F-8442-67F9ACBE3B26}" srcOrd="0" destOrd="0" presId="urn:microsoft.com/office/officeart/2005/8/layout/lProcess1"/>
    <dgm:cxn modelId="{2D643C52-C1BE-4AD3-BDE2-E03850FA5E03}" type="presOf" srcId="{8F0F0B15-F89F-4B72-BF0B-009CC2BF35BC}" destId="{95762B98-A7A7-4B39-9E77-EFEA5243DA29}" srcOrd="0" destOrd="0" presId="urn:microsoft.com/office/officeart/2005/8/layout/lProcess1"/>
    <dgm:cxn modelId="{BFCF0416-E66A-4108-889C-813DEC16D741}" type="presOf" srcId="{45CB852D-E363-49E2-9271-07AF0155E57C}" destId="{8260CC6F-B8CF-4777-ADFB-3696EE9E3969}" srcOrd="0" destOrd="0" presId="urn:microsoft.com/office/officeart/2005/8/layout/lProcess1"/>
    <dgm:cxn modelId="{A1610305-8C25-4B12-8617-060AE5C404DE}" type="presOf" srcId="{6F9DB47E-BFC5-406D-A313-EB7317EFA8FE}" destId="{F1CEF36D-BC08-4B9A-BC6A-4BB1469F389E}" srcOrd="0" destOrd="0" presId="urn:microsoft.com/office/officeart/2005/8/layout/lProcess1"/>
    <dgm:cxn modelId="{E6E455FC-AF97-4F69-9E87-9E67E1093663}" type="presOf" srcId="{3D2C74E8-9636-429E-BF83-B14BF50A4A91}" destId="{89A19621-B6DF-44EA-AAD4-E42BCB1B634E}" srcOrd="0" destOrd="0" presId="urn:microsoft.com/office/officeart/2005/8/layout/lProcess1"/>
    <dgm:cxn modelId="{A677FD31-455C-4D24-ADBC-DFA5332F6427}" type="presOf" srcId="{AFD3D7D8-CBBD-40D2-8481-1B93F06BA427}" destId="{3FCB260F-D4F3-4890-9B84-C9CE584EA6A3}" srcOrd="0" destOrd="0" presId="urn:microsoft.com/office/officeart/2005/8/layout/lProcess1"/>
    <dgm:cxn modelId="{9900D4E7-B348-4C00-B88E-44A55B19BBEB}" type="presOf" srcId="{297762AC-0257-4616-97DC-5119A703794C}" destId="{294DC3EC-0427-491B-BF0D-66672875BFCD}" srcOrd="0" destOrd="0" presId="urn:microsoft.com/office/officeart/2005/8/layout/lProcess1"/>
    <dgm:cxn modelId="{DEC74F95-60AF-4389-BB90-3B5F4D65933B}" srcId="{9EC52CAC-EABB-4B1F-A399-54B1D37B5734}" destId="{45CB852D-E363-49E2-9271-07AF0155E57C}" srcOrd="2" destOrd="0" parTransId="{5472EBCB-1BB1-4122-ADE6-21AAE5FFDEDF}" sibTransId="{E1FCC4A8-F36D-4082-A202-6A21F4C0770C}"/>
    <dgm:cxn modelId="{67E94F87-5D33-44F1-8C41-30C37C7F00ED}" type="presOf" srcId="{A572F831-1507-42BC-9E02-DC0AFA127254}" destId="{B496CED3-779C-4C67-8D4B-36BB53681F33}" srcOrd="0" destOrd="0" presId="urn:microsoft.com/office/officeart/2005/8/layout/lProcess1"/>
    <dgm:cxn modelId="{EAB3CD3F-3372-4B5E-A33D-8EB989E2BBF4}" type="presOf" srcId="{36EE2D9F-D5F7-4BD5-A5A6-082AA3B987B2}" destId="{99AFFAF3-7824-4713-BCC5-46E48A703DB1}" srcOrd="0" destOrd="0" presId="urn:microsoft.com/office/officeart/2005/8/layout/lProcess1"/>
    <dgm:cxn modelId="{23A55389-75C0-41B3-9E13-067F1A44C37F}" srcId="{45CB852D-E363-49E2-9271-07AF0155E57C}" destId="{699D3624-4D7E-4BF0-BBE2-5BB9BA3C7C09}" srcOrd="0" destOrd="0" parTransId="{00A3E6B6-F981-49DC-9693-9D45905F58E1}" sibTransId="{BB1A3BF9-AB67-47E4-8AE0-42FEAF4ECD99}"/>
    <dgm:cxn modelId="{057ECAD9-1AF7-4EAB-8C54-33B1ABEFFB8B}" type="presOf" srcId="{9EC52CAC-EABB-4B1F-A399-54B1D37B5734}" destId="{8FFA2460-8801-49F0-868E-E1DAB38CBD84}" srcOrd="0" destOrd="0" presId="urn:microsoft.com/office/officeart/2005/8/layout/lProcess1"/>
    <dgm:cxn modelId="{4A992C59-E317-4351-BA07-4A25E8C67003}" srcId="{D1F8D89C-A2FB-40F3-83F2-DA28BCE4B272}" destId="{6F9DB47E-BFC5-406D-A313-EB7317EFA8FE}" srcOrd="1" destOrd="0" parTransId="{0C08D0D6-3084-430F-8AFB-175D7FBF7B1D}" sibTransId="{E435B803-8821-4B95-8126-A08E6383C909}"/>
    <dgm:cxn modelId="{E008554A-F380-4D24-A545-A47C1726A54C}" srcId="{D1F8D89C-A2FB-40F3-83F2-DA28BCE4B272}" destId="{FAA11E81-01B3-494C-9A40-04429E4E6FBB}" srcOrd="3" destOrd="0" parTransId="{EB29C163-AA0C-4FD1-BBC0-631EC1AA3A32}" sibTransId="{0459599A-2FF6-4073-A694-949AD3A0E813}"/>
    <dgm:cxn modelId="{1458918F-EF3D-480C-B467-F5D499177FAA}" srcId="{9EC52CAC-EABB-4B1F-A399-54B1D37B5734}" destId="{A572F831-1507-42BC-9E02-DC0AFA127254}" srcOrd="1" destOrd="0" parTransId="{DCF8EE21-F31A-4185-B9FA-EFB0A9E0DA69}" sibTransId="{1D222DAB-8381-428F-A49C-BE55018DE155}"/>
    <dgm:cxn modelId="{4A820895-83B0-4005-822D-8BBD8897F78D}" type="presOf" srcId="{00A3E6B6-F981-49DC-9693-9D45905F58E1}" destId="{21F9B83F-1FA3-47C3-9704-DF140E335F0E}" srcOrd="0" destOrd="0" presId="urn:microsoft.com/office/officeart/2005/8/layout/lProcess1"/>
    <dgm:cxn modelId="{B5D9DDD6-F449-4E1B-A2CE-63EA7B9A46D6}" srcId="{45CB852D-E363-49E2-9271-07AF0155E57C}" destId="{5162305E-E690-4992-B47E-E13E67AA0EE0}" srcOrd="1" destOrd="0" parTransId="{D996F5C9-4961-4A55-BDE7-5F158A3C4D52}" sibTransId="{6CE8B43E-0460-484B-9004-196B77FD0977}"/>
    <dgm:cxn modelId="{C2494E98-DDB4-4A90-A6F1-BAB79DA40D8A}" type="presOf" srcId="{7B23E2A0-45EC-4CB4-8A59-9CE793AD0D5A}" destId="{34EB4264-6770-4AAC-8609-18E1D968D859}" srcOrd="0" destOrd="0" presId="urn:microsoft.com/office/officeart/2005/8/layout/lProcess1"/>
    <dgm:cxn modelId="{08FEFDDE-A932-40D7-83C4-FA633B373043}" type="presParOf" srcId="{8FFA2460-8801-49F0-868E-E1DAB38CBD84}" destId="{F75D4C07-05ED-4914-86BA-4906E08C92D5}" srcOrd="0" destOrd="0" presId="urn:microsoft.com/office/officeart/2005/8/layout/lProcess1"/>
    <dgm:cxn modelId="{4471D411-FAA1-496B-8C8F-F3F266F958B4}" type="presParOf" srcId="{F75D4C07-05ED-4914-86BA-4906E08C92D5}" destId="{164BC9A0-4ACC-437F-9B09-F4C7997BE5B0}" srcOrd="0" destOrd="0" presId="urn:microsoft.com/office/officeart/2005/8/layout/lProcess1"/>
    <dgm:cxn modelId="{F3220244-9CFD-4D52-8A05-EE4C16C10F76}" type="presParOf" srcId="{F75D4C07-05ED-4914-86BA-4906E08C92D5}" destId="{89A19621-B6DF-44EA-AAD4-E42BCB1B634E}" srcOrd="1" destOrd="0" presId="urn:microsoft.com/office/officeart/2005/8/layout/lProcess1"/>
    <dgm:cxn modelId="{8B6CFB3D-217C-4077-9A43-03ED25274015}" type="presParOf" srcId="{F75D4C07-05ED-4914-86BA-4906E08C92D5}" destId="{47BB8FBA-A383-41EC-AA5B-38074D5B9051}" srcOrd="2" destOrd="0" presId="urn:microsoft.com/office/officeart/2005/8/layout/lProcess1"/>
    <dgm:cxn modelId="{491A4154-00C2-4827-84FA-8BCF800F7BCF}" type="presParOf" srcId="{F75D4C07-05ED-4914-86BA-4906E08C92D5}" destId="{294DC3EC-0427-491B-BF0D-66672875BFCD}" srcOrd="3" destOrd="0" presId="urn:microsoft.com/office/officeart/2005/8/layout/lProcess1"/>
    <dgm:cxn modelId="{77797F6E-48B9-45C9-B074-8E05F5C8C70D}" type="presParOf" srcId="{F75D4C07-05ED-4914-86BA-4906E08C92D5}" destId="{F1CEF36D-BC08-4B9A-BC6A-4BB1469F389E}" srcOrd="4" destOrd="0" presId="urn:microsoft.com/office/officeart/2005/8/layout/lProcess1"/>
    <dgm:cxn modelId="{A13FFCEA-7312-48A3-ACC4-BB1894BABA49}" type="presParOf" srcId="{F75D4C07-05ED-4914-86BA-4906E08C92D5}" destId="{CCE48D9F-98D9-43FD-8F45-9C0172187275}" srcOrd="5" destOrd="0" presId="urn:microsoft.com/office/officeart/2005/8/layout/lProcess1"/>
    <dgm:cxn modelId="{EC40BE6E-4C7F-46CF-9079-017C38FD4DD8}" type="presParOf" srcId="{F75D4C07-05ED-4914-86BA-4906E08C92D5}" destId="{3FCB260F-D4F3-4890-9B84-C9CE584EA6A3}" srcOrd="6" destOrd="0" presId="urn:microsoft.com/office/officeart/2005/8/layout/lProcess1"/>
    <dgm:cxn modelId="{7ADAD9B9-A9CF-4FCA-B9DE-44829BC2D323}" type="presParOf" srcId="{F75D4C07-05ED-4914-86BA-4906E08C92D5}" destId="{34EB4264-6770-4AAC-8609-18E1D968D859}" srcOrd="7" destOrd="0" presId="urn:microsoft.com/office/officeart/2005/8/layout/lProcess1"/>
    <dgm:cxn modelId="{0A605DF4-62E2-43DF-BD5E-5AE59D7AF208}" type="presParOf" srcId="{F75D4C07-05ED-4914-86BA-4906E08C92D5}" destId="{FC79B4C6-F68A-4537-A273-19689F61E6A5}" srcOrd="8" destOrd="0" presId="urn:microsoft.com/office/officeart/2005/8/layout/lProcess1"/>
    <dgm:cxn modelId="{63672D04-9373-47CC-A92D-4F3C3501AA0D}" type="presParOf" srcId="{8FFA2460-8801-49F0-868E-E1DAB38CBD84}" destId="{17BE06A8-46C5-4670-91B3-BDE0F148218A}" srcOrd="1" destOrd="0" presId="urn:microsoft.com/office/officeart/2005/8/layout/lProcess1"/>
    <dgm:cxn modelId="{0C16EBEA-7DF2-40D3-9C30-D89D3F1C58A5}" type="presParOf" srcId="{8FFA2460-8801-49F0-868E-E1DAB38CBD84}" destId="{CF5DB730-2979-4504-8717-B63860E363DB}" srcOrd="2" destOrd="0" presId="urn:microsoft.com/office/officeart/2005/8/layout/lProcess1"/>
    <dgm:cxn modelId="{A5E7AD83-3A77-4390-AF39-D70F0926F623}" type="presParOf" srcId="{CF5DB730-2979-4504-8717-B63860E363DB}" destId="{B496CED3-779C-4C67-8D4B-36BB53681F33}" srcOrd="0" destOrd="0" presId="urn:microsoft.com/office/officeart/2005/8/layout/lProcess1"/>
    <dgm:cxn modelId="{13922969-D7AA-4750-BBB9-8E7FF0BACC44}" type="presParOf" srcId="{CF5DB730-2979-4504-8717-B63860E363DB}" destId="{95762B98-A7A7-4B39-9E77-EFEA5243DA29}" srcOrd="1" destOrd="0" presId="urn:microsoft.com/office/officeart/2005/8/layout/lProcess1"/>
    <dgm:cxn modelId="{CDA9FD40-6922-486F-89E5-8717B6F6C1FE}" type="presParOf" srcId="{CF5DB730-2979-4504-8717-B63860E363DB}" destId="{99AFFAF3-7824-4713-BCC5-46E48A703DB1}" srcOrd="2" destOrd="0" presId="urn:microsoft.com/office/officeart/2005/8/layout/lProcess1"/>
    <dgm:cxn modelId="{6B75C2A5-4319-4C9E-98EC-6B3B03BFBE3D}" type="presParOf" srcId="{CF5DB730-2979-4504-8717-B63860E363DB}" destId="{C5A936DB-9E5D-4518-BA14-0CC62C3376F2}" srcOrd="3" destOrd="0" presId="urn:microsoft.com/office/officeart/2005/8/layout/lProcess1"/>
    <dgm:cxn modelId="{CB0A3016-CEA4-43A4-84DE-06F1B18177C2}" type="presParOf" srcId="{CF5DB730-2979-4504-8717-B63860E363DB}" destId="{A49A42CC-8E49-415D-A142-E1D65EDE1A40}" srcOrd="4" destOrd="0" presId="urn:microsoft.com/office/officeart/2005/8/layout/lProcess1"/>
    <dgm:cxn modelId="{7FCAF723-7A57-4A85-B4ED-5F9D1454A4C9}" type="presParOf" srcId="{8FFA2460-8801-49F0-868E-E1DAB38CBD84}" destId="{56FD2AD3-A4B0-4B4A-881B-E59C11F68684}" srcOrd="3" destOrd="0" presId="urn:microsoft.com/office/officeart/2005/8/layout/lProcess1"/>
    <dgm:cxn modelId="{51D33C9B-6F82-428F-B65D-0CCE553E7C12}" type="presParOf" srcId="{8FFA2460-8801-49F0-868E-E1DAB38CBD84}" destId="{8753238B-9E7A-4EFC-A21E-FE07860767E2}" srcOrd="4" destOrd="0" presId="urn:microsoft.com/office/officeart/2005/8/layout/lProcess1"/>
    <dgm:cxn modelId="{2D6F696D-CEF4-4CAB-8230-B3A7E17C5FE7}" type="presParOf" srcId="{8753238B-9E7A-4EFC-A21E-FE07860767E2}" destId="{8260CC6F-B8CF-4777-ADFB-3696EE9E3969}" srcOrd="0" destOrd="0" presId="urn:microsoft.com/office/officeart/2005/8/layout/lProcess1"/>
    <dgm:cxn modelId="{0024B09E-A8C8-4D36-865A-F1A86D831680}" type="presParOf" srcId="{8753238B-9E7A-4EFC-A21E-FE07860767E2}" destId="{21F9B83F-1FA3-47C3-9704-DF140E335F0E}" srcOrd="1" destOrd="0" presId="urn:microsoft.com/office/officeart/2005/8/layout/lProcess1"/>
    <dgm:cxn modelId="{02543790-5A31-467A-8EC5-569E9C1E9A61}" type="presParOf" srcId="{8753238B-9E7A-4EFC-A21E-FE07860767E2}" destId="{9CCD87E3-CBCF-4045-A0EF-FFC2660FE222}" srcOrd="2" destOrd="0" presId="urn:microsoft.com/office/officeart/2005/8/layout/lProcess1"/>
    <dgm:cxn modelId="{DB5D1BF0-1381-43D8-A404-D631AB212D56}" type="presParOf" srcId="{8753238B-9E7A-4EFC-A21E-FE07860767E2}" destId="{5F5AC3B7-A89C-4A86-9EF6-BF84D2568330}" srcOrd="3" destOrd="0" presId="urn:microsoft.com/office/officeart/2005/8/layout/lProcess1"/>
    <dgm:cxn modelId="{2A48CD32-71C5-4E11-B234-F0E4D64DB375}" type="presParOf" srcId="{8753238B-9E7A-4EFC-A21E-FE07860767E2}" destId="{E12CD91D-F6F3-442F-8442-67F9ACBE3B26}"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91D790-1EDE-4E89-9029-3CB4B7A32365}"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es-ES"/>
        </a:p>
      </dgm:t>
    </dgm:pt>
    <dgm:pt modelId="{F2A09F79-D074-4750-95B3-7E9EE4972AA9}">
      <dgm:prSet phldrT="[Texto]" custT="1"/>
      <dgm:spPr>
        <a:solidFill>
          <a:schemeClr val="accent1">
            <a:lumMod val="50000"/>
          </a:schemeClr>
        </a:solidFill>
      </dgm:spPr>
      <dgm:t>
        <a:bodyPr/>
        <a:lstStyle/>
        <a:p>
          <a:r>
            <a:rPr lang="es-ES" sz="1400" b="1" dirty="0" smtClean="0"/>
            <a:t>PPR-G1: Programación y Ejecución de los Programas Presupuestales con Enfoque de Resultados</a:t>
          </a:r>
          <a:endParaRPr lang="es-ES" sz="1400" b="1" dirty="0"/>
        </a:p>
      </dgm:t>
    </dgm:pt>
    <dgm:pt modelId="{6C4417D3-F2A2-46EA-B918-90291415714D}" type="parTrans" cxnId="{C75C30D7-3A0B-4F6B-AB67-C114DD00C5F6}">
      <dgm:prSet/>
      <dgm:spPr/>
      <dgm:t>
        <a:bodyPr/>
        <a:lstStyle/>
        <a:p>
          <a:endParaRPr lang="es-ES"/>
        </a:p>
      </dgm:t>
    </dgm:pt>
    <dgm:pt modelId="{21A9E3F0-D5FA-4A63-ABFD-48A392725AFF}" type="sibTrans" cxnId="{C75C30D7-3A0B-4F6B-AB67-C114DD00C5F6}">
      <dgm:prSet/>
      <dgm:spPr/>
      <dgm:t>
        <a:bodyPr/>
        <a:lstStyle/>
        <a:p>
          <a:endParaRPr lang="es-ES"/>
        </a:p>
      </dgm:t>
    </dgm:pt>
    <dgm:pt modelId="{A1A5782A-5169-4E2C-BE39-E50B0592B9C4}">
      <dgm:prSet phldrT="[Texto]" custT="1"/>
      <dgm:spPr/>
      <dgm:t>
        <a:bodyPr/>
        <a:lstStyle/>
        <a:p>
          <a:r>
            <a:rPr lang="es-ES" sz="1400" dirty="0" smtClean="0"/>
            <a:t>Muestra el presupuesto por Categorías Presupuestarias, Productos, Proyectos  y Genéricas del gasto </a:t>
          </a:r>
          <a:endParaRPr lang="es-ES" sz="1400" dirty="0"/>
        </a:p>
      </dgm:t>
    </dgm:pt>
    <dgm:pt modelId="{616FB58A-35BC-4DC7-BCEA-4552942FFE1F}" type="parTrans" cxnId="{48660C3D-D2DE-4B53-B4CF-D31B8D63A678}">
      <dgm:prSet/>
      <dgm:spPr/>
      <dgm:t>
        <a:bodyPr/>
        <a:lstStyle/>
        <a:p>
          <a:endParaRPr lang="es-ES"/>
        </a:p>
      </dgm:t>
    </dgm:pt>
    <dgm:pt modelId="{2B9ECE15-95FB-49CB-8E52-3F73657AAD85}" type="sibTrans" cxnId="{48660C3D-D2DE-4B53-B4CF-D31B8D63A678}">
      <dgm:prSet/>
      <dgm:spPr/>
      <dgm:t>
        <a:bodyPr/>
        <a:lstStyle/>
        <a:p>
          <a:endParaRPr lang="es-ES"/>
        </a:p>
      </dgm:t>
    </dgm:pt>
    <dgm:pt modelId="{9C1ECD36-E46F-44C4-8267-C2AB42DB6C44}">
      <dgm:prSet phldrT="[Texto]" custT="1"/>
      <dgm:spPr/>
      <dgm:t>
        <a:bodyPr/>
        <a:lstStyle/>
        <a:p>
          <a:r>
            <a:rPr lang="es-ES" sz="1400" dirty="0" smtClean="0"/>
            <a:t>Además presenta el PIA, todo tipo de modificaciones realizadas hasta llegar al  PIM, así como la Ejecución del presupuesto de gasto.</a:t>
          </a:r>
          <a:endParaRPr lang="es-ES" sz="1400" dirty="0"/>
        </a:p>
      </dgm:t>
    </dgm:pt>
    <dgm:pt modelId="{91C2771D-F77A-4649-9BB4-D7947E3F7D1D}" type="parTrans" cxnId="{6D3309E6-6B22-4181-A461-CDF6EE5B8104}">
      <dgm:prSet/>
      <dgm:spPr/>
      <dgm:t>
        <a:bodyPr/>
        <a:lstStyle/>
        <a:p>
          <a:endParaRPr lang="es-ES"/>
        </a:p>
      </dgm:t>
    </dgm:pt>
    <dgm:pt modelId="{46CECCD5-C1C2-4BF7-8620-6411AB5AEA54}" type="sibTrans" cxnId="{6D3309E6-6B22-4181-A461-CDF6EE5B8104}">
      <dgm:prSet/>
      <dgm:spPr/>
      <dgm:t>
        <a:bodyPr/>
        <a:lstStyle/>
        <a:p>
          <a:endParaRPr lang="es-ES"/>
        </a:p>
      </dgm:t>
    </dgm:pt>
    <dgm:pt modelId="{74AB7482-1E42-4937-8AEB-2E0989A21986}">
      <dgm:prSet phldrT="[Texto]"/>
      <dgm:spPr>
        <a:solidFill>
          <a:schemeClr val="accent1">
            <a:lumMod val="50000"/>
          </a:schemeClr>
        </a:solidFill>
      </dgm:spPr>
      <dgm:t>
        <a:bodyPr/>
        <a:lstStyle/>
        <a:p>
          <a:r>
            <a:rPr lang="es-ES" b="1" dirty="0" smtClean="0"/>
            <a:t>PPR – G2: Programación y Ejecución de los Programas Presupuestales con Enfoque de Resultados por Fuente de Financiamiento</a:t>
          </a:r>
          <a:endParaRPr lang="es-ES" b="1" dirty="0"/>
        </a:p>
      </dgm:t>
    </dgm:pt>
    <dgm:pt modelId="{3334CB5D-164D-4D3C-9901-13245A1A312F}" type="parTrans" cxnId="{E8C38EB3-B4E5-42CA-8596-BB41895907C9}">
      <dgm:prSet/>
      <dgm:spPr/>
      <dgm:t>
        <a:bodyPr/>
        <a:lstStyle/>
        <a:p>
          <a:endParaRPr lang="es-ES"/>
        </a:p>
      </dgm:t>
    </dgm:pt>
    <dgm:pt modelId="{D4CF2CA6-A8C2-4143-9D85-3CC159026C3D}" type="sibTrans" cxnId="{E8C38EB3-B4E5-42CA-8596-BB41895907C9}">
      <dgm:prSet/>
      <dgm:spPr/>
      <dgm:t>
        <a:bodyPr/>
        <a:lstStyle/>
        <a:p>
          <a:endParaRPr lang="es-ES"/>
        </a:p>
      </dgm:t>
    </dgm:pt>
    <dgm:pt modelId="{4B2BA847-8735-4E7C-95D1-7D8BCA85FA0A}">
      <dgm:prSet phldrT="[Texto]" custT="1"/>
      <dgm:spPr/>
      <dgm:t>
        <a:bodyPr/>
        <a:lstStyle/>
        <a:p>
          <a:r>
            <a:rPr lang="es-ES" sz="1400" dirty="0" smtClean="0"/>
            <a:t>Presenta el presupuesto de gastos por categorías presupuestarias, Productos, Proyectos y Fuente de Financiamiento.</a:t>
          </a:r>
          <a:endParaRPr lang="es-ES" sz="1400" dirty="0"/>
        </a:p>
      </dgm:t>
    </dgm:pt>
    <dgm:pt modelId="{5A1C5857-64FC-4D3F-B022-EC2386D76441}" type="parTrans" cxnId="{47F47706-DE03-4BC1-9352-232245F3F23D}">
      <dgm:prSet/>
      <dgm:spPr/>
      <dgm:t>
        <a:bodyPr/>
        <a:lstStyle/>
        <a:p>
          <a:endParaRPr lang="es-ES"/>
        </a:p>
      </dgm:t>
    </dgm:pt>
    <dgm:pt modelId="{295608F2-8FC5-487F-86FB-6132E330D7A5}" type="sibTrans" cxnId="{47F47706-DE03-4BC1-9352-232245F3F23D}">
      <dgm:prSet/>
      <dgm:spPr/>
      <dgm:t>
        <a:bodyPr/>
        <a:lstStyle/>
        <a:p>
          <a:endParaRPr lang="es-ES"/>
        </a:p>
      </dgm:t>
    </dgm:pt>
    <dgm:pt modelId="{93B78E86-15AD-4C2A-83B5-B9E5F8C8BA06}">
      <dgm:prSet phldrT="[Texto]" custT="1"/>
      <dgm:spPr/>
      <dgm:t>
        <a:bodyPr/>
        <a:lstStyle/>
        <a:p>
          <a:r>
            <a:rPr lang="es-ES" sz="1400" dirty="0" smtClean="0"/>
            <a:t>También presenta el PIA, las modificaciones realizadas hasta llegar al  PIM y la ejecución, mostrando además una columna con el avance financiero.</a:t>
          </a:r>
          <a:endParaRPr lang="es-ES" sz="1400" dirty="0"/>
        </a:p>
      </dgm:t>
    </dgm:pt>
    <dgm:pt modelId="{EBE42F84-1F7B-4BE1-8F12-99E83FDADFA8}" type="parTrans" cxnId="{4467F5F9-95DB-493A-AFE2-B8F2D09FA570}">
      <dgm:prSet/>
      <dgm:spPr/>
      <dgm:t>
        <a:bodyPr/>
        <a:lstStyle/>
        <a:p>
          <a:endParaRPr lang="es-ES"/>
        </a:p>
      </dgm:t>
    </dgm:pt>
    <dgm:pt modelId="{5107F37B-C161-4878-871B-4747410B5B79}" type="sibTrans" cxnId="{4467F5F9-95DB-493A-AFE2-B8F2D09FA570}">
      <dgm:prSet/>
      <dgm:spPr/>
      <dgm:t>
        <a:bodyPr/>
        <a:lstStyle/>
        <a:p>
          <a:endParaRPr lang="es-ES"/>
        </a:p>
      </dgm:t>
    </dgm:pt>
    <dgm:pt modelId="{43A6D195-88AA-46B3-8C47-FB43DECB2B8A}">
      <dgm:prSet phldrT="[Texto]" custT="1"/>
      <dgm:spPr/>
      <dgm:t>
        <a:bodyPr/>
        <a:lstStyle/>
        <a:p>
          <a:r>
            <a:rPr lang="es-ES" sz="1400" dirty="0" smtClean="0"/>
            <a:t>Este formato muestra la Ejecución del gasto por categorías Presupuestarias y las Funciones de la clasificación funcional por Productos y Proyectos.</a:t>
          </a:r>
          <a:endParaRPr lang="es-ES" sz="1400" dirty="0"/>
        </a:p>
      </dgm:t>
    </dgm:pt>
    <dgm:pt modelId="{9B76A97A-6EF8-4706-93A4-D0F87A0F5AD6}" type="parTrans" cxnId="{603958A2-6E91-4C7F-9663-BB2348545A44}">
      <dgm:prSet/>
      <dgm:spPr/>
      <dgm:t>
        <a:bodyPr/>
        <a:lstStyle/>
        <a:p>
          <a:endParaRPr lang="es-ES"/>
        </a:p>
      </dgm:t>
    </dgm:pt>
    <dgm:pt modelId="{15A8494C-0219-4636-8F34-AE1470B8FC40}" type="sibTrans" cxnId="{603958A2-6E91-4C7F-9663-BB2348545A44}">
      <dgm:prSet/>
      <dgm:spPr/>
      <dgm:t>
        <a:bodyPr/>
        <a:lstStyle/>
        <a:p>
          <a:endParaRPr lang="es-ES"/>
        </a:p>
      </dgm:t>
    </dgm:pt>
    <dgm:pt modelId="{6977BFE8-426D-41A4-8B0E-DD8A4F8A2DC5}">
      <dgm:prSet phldrT="[Texto]"/>
      <dgm:spPr>
        <a:solidFill>
          <a:schemeClr val="accent1">
            <a:lumMod val="50000"/>
          </a:schemeClr>
        </a:solidFill>
      </dgm:spPr>
      <dgm:t>
        <a:bodyPr/>
        <a:lstStyle/>
        <a:p>
          <a:r>
            <a:rPr lang="es-ES" b="1" dirty="0" smtClean="0"/>
            <a:t>PPR – G3: Clasificación Funcional de la Ejecución de los Programas Presupuestales con Enfoque de Resultados.</a:t>
          </a:r>
          <a:endParaRPr lang="es-ES" b="1" dirty="0"/>
        </a:p>
      </dgm:t>
    </dgm:pt>
    <dgm:pt modelId="{2E631D33-8969-4D23-A35C-427C94F9F9E9}" type="parTrans" cxnId="{7C0ACAEB-9F63-498C-8C23-F60D167C0A49}">
      <dgm:prSet/>
      <dgm:spPr/>
      <dgm:t>
        <a:bodyPr/>
        <a:lstStyle/>
        <a:p>
          <a:endParaRPr lang="es-ES"/>
        </a:p>
      </dgm:t>
    </dgm:pt>
    <dgm:pt modelId="{3E133E8D-4A06-40D1-AA71-44884ED646D9}" type="sibTrans" cxnId="{7C0ACAEB-9F63-498C-8C23-F60D167C0A49}">
      <dgm:prSet/>
      <dgm:spPr/>
      <dgm:t>
        <a:bodyPr/>
        <a:lstStyle/>
        <a:p>
          <a:endParaRPr lang="es-ES"/>
        </a:p>
      </dgm:t>
    </dgm:pt>
    <dgm:pt modelId="{52293DB3-713B-4A0A-AA28-E371AE89CACB}">
      <dgm:prSet phldrT="[Texto]" custT="1"/>
      <dgm:spPr/>
      <dgm:t>
        <a:bodyPr/>
        <a:lstStyle/>
        <a:p>
          <a:r>
            <a:rPr lang="es-ES" sz="1400" dirty="0" smtClean="0"/>
            <a:t>De acuerdo a los lineamientos de la Directiva Cuantitativo y cualitativo: tomar como punto de referencia la Variación (%) de la Ejecución respecto al PIM del presupuesto total, luego analizar en que categoría presupuestaria se explica esa variación, analizar principalmente las genéricas de los PP si corresponde a Productos o Proyectos o en ambos.</a:t>
          </a:r>
          <a:endParaRPr lang="es-ES" sz="1400" dirty="0"/>
        </a:p>
      </dgm:t>
    </dgm:pt>
    <dgm:pt modelId="{3D827825-4AF2-4440-AF2F-20FF81A26815}" type="parTrans" cxnId="{55E6B9DE-FDE7-4852-A4B7-9A9EC4A8B26B}">
      <dgm:prSet/>
      <dgm:spPr/>
      <dgm:t>
        <a:bodyPr/>
        <a:lstStyle/>
        <a:p>
          <a:endParaRPr lang="es-ES"/>
        </a:p>
      </dgm:t>
    </dgm:pt>
    <dgm:pt modelId="{D064ACA5-A006-4941-A845-956C4AB2EBBA}" type="sibTrans" cxnId="{55E6B9DE-FDE7-4852-A4B7-9A9EC4A8B26B}">
      <dgm:prSet/>
      <dgm:spPr/>
      <dgm:t>
        <a:bodyPr/>
        <a:lstStyle/>
        <a:p>
          <a:endParaRPr lang="es-ES"/>
        </a:p>
      </dgm:t>
    </dgm:pt>
    <dgm:pt modelId="{684720D6-97C4-4C02-8E20-5B7B09B17255}">
      <dgm:prSet phldrT="[Texto]"/>
      <dgm:spPr>
        <a:solidFill>
          <a:schemeClr val="accent1">
            <a:lumMod val="50000"/>
          </a:schemeClr>
        </a:solidFill>
      </dgm:spPr>
      <dgm:t>
        <a:bodyPr/>
        <a:lstStyle/>
        <a:p>
          <a:r>
            <a:rPr lang="es-ES" b="1" dirty="0" smtClean="0"/>
            <a:t>Análisis y Comentarios </a:t>
          </a:r>
          <a:endParaRPr lang="es-ES" b="1" dirty="0"/>
        </a:p>
      </dgm:t>
    </dgm:pt>
    <dgm:pt modelId="{4D39F630-E9B2-4F3E-A128-4C38A346868C}" type="parTrans" cxnId="{E9B8A79F-95F8-4ACF-A641-A70BD098A713}">
      <dgm:prSet/>
      <dgm:spPr/>
      <dgm:t>
        <a:bodyPr/>
        <a:lstStyle/>
        <a:p>
          <a:endParaRPr lang="es-ES"/>
        </a:p>
      </dgm:t>
    </dgm:pt>
    <dgm:pt modelId="{84A86A91-7E7E-461D-9AF8-725D8B17160C}" type="sibTrans" cxnId="{E9B8A79F-95F8-4ACF-A641-A70BD098A713}">
      <dgm:prSet/>
      <dgm:spPr/>
      <dgm:t>
        <a:bodyPr/>
        <a:lstStyle/>
        <a:p>
          <a:endParaRPr lang="es-ES"/>
        </a:p>
      </dgm:t>
    </dgm:pt>
    <dgm:pt modelId="{FF3DE6FD-EA8C-4119-A514-EA581419BD39}">
      <dgm:prSet phldrT="[Texto]" custT="1"/>
      <dgm:spPr/>
      <dgm:t>
        <a:bodyPr/>
        <a:lstStyle/>
        <a:p>
          <a:r>
            <a:rPr lang="es-ES" sz="1400" dirty="0" smtClean="0"/>
            <a:t>Las entidades que no están articuladas a Programas Presupuestales efectuaran su análisis de las genéricas en la categoría que presente su presupuesto en estos formatos.</a:t>
          </a:r>
          <a:endParaRPr lang="es-ES" sz="1400" dirty="0"/>
        </a:p>
      </dgm:t>
    </dgm:pt>
    <dgm:pt modelId="{5CD4F686-2842-4DDC-BEF6-7DC7ED848E2E}" type="parTrans" cxnId="{51677902-FE70-4AB0-985D-0F896B07CDC8}">
      <dgm:prSet/>
      <dgm:spPr/>
      <dgm:t>
        <a:bodyPr/>
        <a:lstStyle/>
        <a:p>
          <a:endParaRPr lang="es-ES"/>
        </a:p>
      </dgm:t>
    </dgm:pt>
    <dgm:pt modelId="{DF66ADA4-F95D-4156-83BB-4F20BA59A790}" type="sibTrans" cxnId="{51677902-FE70-4AB0-985D-0F896B07CDC8}">
      <dgm:prSet/>
      <dgm:spPr/>
      <dgm:t>
        <a:bodyPr/>
        <a:lstStyle/>
        <a:p>
          <a:endParaRPr lang="es-ES"/>
        </a:p>
      </dgm:t>
    </dgm:pt>
    <dgm:pt modelId="{D485088F-244C-4634-B521-AB973FE4ACCE}" type="pres">
      <dgm:prSet presAssocID="{C391D790-1EDE-4E89-9029-3CB4B7A32365}" presName="linear" presStyleCnt="0">
        <dgm:presLayoutVars>
          <dgm:dir/>
          <dgm:animLvl val="lvl"/>
          <dgm:resizeHandles val="exact"/>
        </dgm:presLayoutVars>
      </dgm:prSet>
      <dgm:spPr/>
      <dgm:t>
        <a:bodyPr/>
        <a:lstStyle/>
        <a:p>
          <a:endParaRPr lang="es-ES"/>
        </a:p>
      </dgm:t>
    </dgm:pt>
    <dgm:pt modelId="{CE943DC4-8142-4DC8-AEE4-34C817D58914}" type="pres">
      <dgm:prSet presAssocID="{F2A09F79-D074-4750-95B3-7E9EE4972AA9}" presName="parentLin" presStyleCnt="0"/>
      <dgm:spPr/>
    </dgm:pt>
    <dgm:pt modelId="{FDA54C32-097E-468A-B468-C8664C240618}" type="pres">
      <dgm:prSet presAssocID="{F2A09F79-D074-4750-95B3-7E9EE4972AA9}" presName="parentLeftMargin" presStyleLbl="node1" presStyleIdx="0" presStyleCnt="4"/>
      <dgm:spPr/>
      <dgm:t>
        <a:bodyPr/>
        <a:lstStyle/>
        <a:p>
          <a:endParaRPr lang="es-ES"/>
        </a:p>
      </dgm:t>
    </dgm:pt>
    <dgm:pt modelId="{180B3CAA-3006-4CC6-9C4B-D7D284ED3A30}" type="pres">
      <dgm:prSet presAssocID="{F2A09F79-D074-4750-95B3-7E9EE4972AA9}" presName="parentText" presStyleLbl="node1" presStyleIdx="0" presStyleCnt="4" custScaleY="124759">
        <dgm:presLayoutVars>
          <dgm:chMax val="0"/>
          <dgm:bulletEnabled val="1"/>
        </dgm:presLayoutVars>
      </dgm:prSet>
      <dgm:spPr/>
      <dgm:t>
        <a:bodyPr/>
        <a:lstStyle/>
        <a:p>
          <a:endParaRPr lang="es-ES"/>
        </a:p>
      </dgm:t>
    </dgm:pt>
    <dgm:pt modelId="{802BFA8B-2F42-491A-B0A1-4756E13B29A2}" type="pres">
      <dgm:prSet presAssocID="{F2A09F79-D074-4750-95B3-7E9EE4972AA9}" presName="negativeSpace" presStyleCnt="0"/>
      <dgm:spPr/>
    </dgm:pt>
    <dgm:pt modelId="{0C292B7A-44AC-485E-B0F3-10F1A207CA9F}" type="pres">
      <dgm:prSet presAssocID="{F2A09F79-D074-4750-95B3-7E9EE4972AA9}" presName="childText" presStyleLbl="conFgAcc1" presStyleIdx="0" presStyleCnt="4">
        <dgm:presLayoutVars>
          <dgm:bulletEnabled val="1"/>
        </dgm:presLayoutVars>
      </dgm:prSet>
      <dgm:spPr/>
      <dgm:t>
        <a:bodyPr/>
        <a:lstStyle/>
        <a:p>
          <a:endParaRPr lang="es-ES"/>
        </a:p>
      </dgm:t>
    </dgm:pt>
    <dgm:pt modelId="{FCF2A6DC-0DEB-42BB-8995-8539A72DCA67}" type="pres">
      <dgm:prSet presAssocID="{21A9E3F0-D5FA-4A63-ABFD-48A392725AFF}" presName="spaceBetweenRectangles" presStyleCnt="0"/>
      <dgm:spPr/>
    </dgm:pt>
    <dgm:pt modelId="{7B75705C-4009-404C-A16C-52B491B71838}" type="pres">
      <dgm:prSet presAssocID="{74AB7482-1E42-4937-8AEB-2E0989A21986}" presName="parentLin" presStyleCnt="0"/>
      <dgm:spPr/>
    </dgm:pt>
    <dgm:pt modelId="{E7C050FB-A59F-473B-92C3-C56823A07B5C}" type="pres">
      <dgm:prSet presAssocID="{74AB7482-1E42-4937-8AEB-2E0989A21986}" presName="parentLeftMargin" presStyleLbl="node1" presStyleIdx="0" presStyleCnt="4"/>
      <dgm:spPr/>
      <dgm:t>
        <a:bodyPr/>
        <a:lstStyle/>
        <a:p>
          <a:endParaRPr lang="es-ES"/>
        </a:p>
      </dgm:t>
    </dgm:pt>
    <dgm:pt modelId="{97B03357-88E0-48EF-AD0D-28D0807E91A6}" type="pres">
      <dgm:prSet presAssocID="{74AB7482-1E42-4937-8AEB-2E0989A21986}" presName="parentText" presStyleLbl="node1" presStyleIdx="1" presStyleCnt="4" custScaleY="153934">
        <dgm:presLayoutVars>
          <dgm:chMax val="0"/>
          <dgm:bulletEnabled val="1"/>
        </dgm:presLayoutVars>
      </dgm:prSet>
      <dgm:spPr/>
      <dgm:t>
        <a:bodyPr/>
        <a:lstStyle/>
        <a:p>
          <a:endParaRPr lang="es-ES"/>
        </a:p>
      </dgm:t>
    </dgm:pt>
    <dgm:pt modelId="{4384F308-FAAE-4A5E-A5A7-F2800595CB08}" type="pres">
      <dgm:prSet presAssocID="{74AB7482-1E42-4937-8AEB-2E0989A21986}" presName="negativeSpace" presStyleCnt="0"/>
      <dgm:spPr/>
    </dgm:pt>
    <dgm:pt modelId="{DFAAF4BC-F2D6-4270-B96D-92BC4249FF5B}" type="pres">
      <dgm:prSet presAssocID="{74AB7482-1E42-4937-8AEB-2E0989A21986}" presName="childText" presStyleLbl="conFgAcc1" presStyleIdx="1" presStyleCnt="4">
        <dgm:presLayoutVars>
          <dgm:bulletEnabled val="1"/>
        </dgm:presLayoutVars>
      </dgm:prSet>
      <dgm:spPr/>
      <dgm:t>
        <a:bodyPr/>
        <a:lstStyle/>
        <a:p>
          <a:endParaRPr lang="es-ES"/>
        </a:p>
      </dgm:t>
    </dgm:pt>
    <dgm:pt modelId="{950CED63-D869-42B7-B30D-0D5DC043D422}" type="pres">
      <dgm:prSet presAssocID="{D4CF2CA6-A8C2-4143-9D85-3CC159026C3D}" presName="spaceBetweenRectangles" presStyleCnt="0"/>
      <dgm:spPr/>
    </dgm:pt>
    <dgm:pt modelId="{36980842-0E11-44CB-B47A-F95FCE87E9A5}" type="pres">
      <dgm:prSet presAssocID="{6977BFE8-426D-41A4-8B0E-DD8A4F8A2DC5}" presName="parentLin" presStyleCnt="0"/>
      <dgm:spPr/>
    </dgm:pt>
    <dgm:pt modelId="{75364192-EDCC-4762-80F7-2DA91CF440DB}" type="pres">
      <dgm:prSet presAssocID="{6977BFE8-426D-41A4-8B0E-DD8A4F8A2DC5}" presName="parentLeftMargin" presStyleLbl="node1" presStyleIdx="1" presStyleCnt="4"/>
      <dgm:spPr/>
      <dgm:t>
        <a:bodyPr/>
        <a:lstStyle/>
        <a:p>
          <a:endParaRPr lang="es-ES"/>
        </a:p>
      </dgm:t>
    </dgm:pt>
    <dgm:pt modelId="{0C4C1C40-4784-465D-87CC-BCF053DE4197}" type="pres">
      <dgm:prSet presAssocID="{6977BFE8-426D-41A4-8B0E-DD8A4F8A2DC5}" presName="parentText" presStyleLbl="node1" presStyleIdx="2" presStyleCnt="4" custScaleY="153933">
        <dgm:presLayoutVars>
          <dgm:chMax val="0"/>
          <dgm:bulletEnabled val="1"/>
        </dgm:presLayoutVars>
      </dgm:prSet>
      <dgm:spPr/>
      <dgm:t>
        <a:bodyPr/>
        <a:lstStyle/>
        <a:p>
          <a:endParaRPr lang="es-ES"/>
        </a:p>
      </dgm:t>
    </dgm:pt>
    <dgm:pt modelId="{05474C0A-6BA0-4C37-B90C-BB314187CF5D}" type="pres">
      <dgm:prSet presAssocID="{6977BFE8-426D-41A4-8B0E-DD8A4F8A2DC5}" presName="negativeSpace" presStyleCnt="0"/>
      <dgm:spPr/>
    </dgm:pt>
    <dgm:pt modelId="{7F90F232-F1C9-4A08-B8E0-1924A61F8502}" type="pres">
      <dgm:prSet presAssocID="{6977BFE8-426D-41A4-8B0E-DD8A4F8A2DC5}" presName="childText" presStyleLbl="conFgAcc1" presStyleIdx="2" presStyleCnt="4">
        <dgm:presLayoutVars>
          <dgm:bulletEnabled val="1"/>
        </dgm:presLayoutVars>
      </dgm:prSet>
      <dgm:spPr/>
      <dgm:t>
        <a:bodyPr/>
        <a:lstStyle/>
        <a:p>
          <a:endParaRPr lang="es-ES"/>
        </a:p>
      </dgm:t>
    </dgm:pt>
    <dgm:pt modelId="{F7C5A613-2DF8-4D11-BD3E-4A7AB1DB1E70}" type="pres">
      <dgm:prSet presAssocID="{3E133E8D-4A06-40D1-AA71-44884ED646D9}" presName="spaceBetweenRectangles" presStyleCnt="0"/>
      <dgm:spPr/>
    </dgm:pt>
    <dgm:pt modelId="{1E3818F2-C87A-4328-8BEC-F77D4ADD4AD7}" type="pres">
      <dgm:prSet presAssocID="{684720D6-97C4-4C02-8E20-5B7B09B17255}" presName="parentLin" presStyleCnt="0"/>
      <dgm:spPr/>
    </dgm:pt>
    <dgm:pt modelId="{AB9F0372-D126-4DED-B466-7B7809E757C6}" type="pres">
      <dgm:prSet presAssocID="{684720D6-97C4-4C02-8E20-5B7B09B17255}" presName="parentLeftMargin" presStyleLbl="node1" presStyleIdx="2" presStyleCnt="4"/>
      <dgm:spPr/>
      <dgm:t>
        <a:bodyPr/>
        <a:lstStyle/>
        <a:p>
          <a:endParaRPr lang="es-ES"/>
        </a:p>
      </dgm:t>
    </dgm:pt>
    <dgm:pt modelId="{FAE4104E-B7EE-4920-BF8C-D3FE60EA6EE2}" type="pres">
      <dgm:prSet presAssocID="{684720D6-97C4-4C02-8E20-5B7B09B17255}" presName="parentText" presStyleLbl="node1" presStyleIdx="3" presStyleCnt="4">
        <dgm:presLayoutVars>
          <dgm:chMax val="0"/>
          <dgm:bulletEnabled val="1"/>
        </dgm:presLayoutVars>
      </dgm:prSet>
      <dgm:spPr/>
      <dgm:t>
        <a:bodyPr/>
        <a:lstStyle/>
        <a:p>
          <a:endParaRPr lang="es-ES"/>
        </a:p>
      </dgm:t>
    </dgm:pt>
    <dgm:pt modelId="{03B68A72-35FF-4995-950C-401F5E1C5B46}" type="pres">
      <dgm:prSet presAssocID="{684720D6-97C4-4C02-8E20-5B7B09B17255}" presName="negativeSpace" presStyleCnt="0"/>
      <dgm:spPr/>
    </dgm:pt>
    <dgm:pt modelId="{FFED8381-8936-40A2-BD6F-7D4D30B4EE0A}" type="pres">
      <dgm:prSet presAssocID="{684720D6-97C4-4C02-8E20-5B7B09B17255}" presName="childText" presStyleLbl="conFgAcc1" presStyleIdx="3" presStyleCnt="4">
        <dgm:presLayoutVars>
          <dgm:bulletEnabled val="1"/>
        </dgm:presLayoutVars>
      </dgm:prSet>
      <dgm:spPr/>
      <dgm:t>
        <a:bodyPr/>
        <a:lstStyle/>
        <a:p>
          <a:endParaRPr lang="es-ES"/>
        </a:p>
      </dgm:t>
    </dgm:pt>
  </dgm:ptLst>
  <dgm:cxnLst>
    <dgm:cxn modelId="{48660C3D-D2DE-4B53-B4CF-D31B8D63A678}" srcId="{F2A09F79-D074-4750-95B3-7E9EE4972AA9}" destId="{A1A5782A-5169-4E2C-BE39-E50B0592B9C4}" srcOrd="0" destOrd="0" parTransId="{616FB58A-35BC-4DC7-BCEA-4552942FFE1F}" sibTransId="{2B9ECE15-95FB-49CB-8E52-3F73657AAD85}"/>
    <dgm:cxn modelId="{F4FEC0BD-36BA-4DFA-A58D-A18AFF078E03}" type="presOf" srcId="{F2A09F79-D074-4750-95B3-7E9EE4972AA9}" destId="{FDA54C32-097E-468A-B468-C8664C240618}" srcOrd="0" destOrd="0" presId="urn:microsoft.com/office/officeart/2005/8/layout/list1"/>
    <dgm:cxn modelId="{8F8D5442-E020-4713-AFC2-2610A591AAD6}" type="presOf" srcId="{43A6D195-88AA-46B3-8C47-FB43DECB2B8A}" destId="{7F90F232-F1C9-4A08-B8E0-1924A61F8502}" srcOrd="0" destOrd="0" presId="urn:microsoft.com/office/officeart/2005/8/layout/list1"/>
    <dgm:cxn modelId="{01E623E0-CECF-4883-8535-7ABD3F60B851}" type="presOf" srcId="{74AB7482-1E42-4937-8AEB-2E0989A21986}" destId="{E7C050FB-A59F-473B-92C3-C56823A07B5C}" srcOrd="0" destOrd="0" presId="urn:microsoft.com/office/officeart/2005/8/layout/list1"/>
    <dgm:cxn modelId="{261B5C19-AEE6-4BB1-8103-61D5EC80D9EF}" type="presOf" srcId="{A1A5782A-5169-4E2C-BE39-E50B0592B9C4}" destId="{0C292B7A-44AC-485E-B0F3-10F1A207CA9F}" srcOrd="0" destOrd="0" presId="urn:microsoft.com/office/officeart/2005/8/layout/list1"/>
    <dgm:cxn modelId="{A935CC3F-F578-4848-8CA6-70ED5D12E90A}" type="presOf" srcId="{FF3DE6FD-EA8C-4119-A514-EA581419BD39}" destId="{FFED8381-8936-40A2-BD6F-7D4D30B4EE0A}" srcOrd="0" destOrd="1" presId="urn:microsoft.com/office/officeart/2005/8/layout/list1"/>
    <dgm:cxn modelId="{47F47706-DE03-4BC1-9352-232245F3F23D}" srcId="{74AB7482-1E42-4937-8AEB-2E0989A21986}" destId="{4B2BA847-8735-4E7C-95D1-7D8BCA85FA0A}" srcOrd="0" destOrd="0" parTransId="{5A1C5857-64FC-4D3F-B022-EC2386D76441}" sibTransId="{295608F2-8FC5-487F-86FB-6132E330D7A5}"/>
    <dgm:cxn modelId="{0EDB5483-848A-4D86-9684-BB07AAF42075}" type="presOf" srcId="{6977BFE8-426D-41A4-8B0E-DD8A4F8A2DC5}" destId="{0C4C1C40-4784-465D-87CC-BCF053DE4197}" srcOrd="1" destOrd="0" presId="urn:microsoft.com/office/officeart/2005/8/layout/list1"/>
    <dgm:cxn modelId="{8B3818FA-B678-4611-99B0-03F883FEFE31}" type="presOf" srcId="{52293DB3-713B-4A0A-AA28-E371AE89CACB}" destId="{FFED8381-8936-40A2-BD6F-7D4D30B4EE0A}" srcOrd="0" destOrd="0" presId="urn:microsoft.com/office/officeart/2005/8/layout/list1"/>
    <dgm:cxn modelId="{55E6B9DE-FDE7-4852-A4B7-9A9EC4A8B26B}" srcId="{684720D6-97C4-4C02-8E20-5B7B09B17255}" destId="{52293DB3-713B-4A0A-AA28-E371AE89CACB}" srcOrd="0" destOrd="0" parTransId="{3D827825-4AF2-4440-AF2F-20FF81A26815}" sibTransId="{D064ACA5-A006-4941-A845-956C4AB2EBBA}"/>
    <dgm:cxn modelId="{923E381C-AF2A-4FCF-AC5D-B13B1AAA0B13}" type="presOf" srcId="{F2A09F79-D074-4750-95B3-7E9EE4972AA9}" destId="{180B3CAA-3006-4CC6-9C4B-D7D284ED3A30}" srcOrd="1" destOrd="0" presId="urn:microsoft.com/office/officeart/2005/8/layout/list1"/>
    <dgm:cxn modelId="{7C0ACAEB-9F63-498C-8C23-F60D167C0A49}" srcId="{C391D790-1EDE-4E89-9029-3CB4B7A32365}" destId="{6977BFE8-426D-41A4-8B0E-DD8A4F8A2DC5}" srcOrd="2" destOrd="0" parTransId="{2E631D33-8969-4D23-A35C-427C94F9F9E9}" sibTransId="{3E133E8D-4A06-40D1-AA71-44884ED646D9}"/>
    <dgm:cxn modelId="{95349027-1559-4EC7-BA56-CCCF70B06920}" type="presOf" srcId="{9C1ECD36-E46F-44C4-8267-C2AB42DB6C44}" destId="{0C292B7A-44AC-485E-B0F3-10F1A207CA9F}" srcOrd="0" destOrd="1" presId="urn:microsoft.com/office/officeart/2005/8/layout/list1"/>
    <dgm:cxn modelId="{825C50D9-D359-4CCD-8C36-4A445472733B}" type="presOf" srcId="{74AB7482-1E42-4937-8AEB-2E0989A21986}" destId="{97B03357-88E0-48EF-AD0D-28D0807E91A6}" srcOrd="1" destOrd="0" presId="urn:microsoft.com/office/officeart/2005/8/layout/list1"/>
    <dgm:cxn modelId="{E8C38EB3-B4E5-42CA-8596-BB41895907C9}" srcId="{C391D790-1EDE-4E89-9029-3CB4B7A32365}" destId="{74AB7482-1E42-4937-8AEB-2E0989A21986}" srcOrd="1" destOrd="0" parTransId="{3334CB5D-164D-4D3C-9901-13245A1A312F}" sibTransId="{D4CF2CA6-A8C2-4143-9D85-3CC159026C3D}"/>
    <dgm:cxn modelId="{C75C30D7-3A0B-4F6B-AB67-C114DD00C5F6}" srcId="{C391D790-1EDE-4E89-9029-3CB4B7A32365}" destId="{F2A09F79-D074-4750-95B3-7E9EE4972AA9}" srcOrd="0" destOrd="0" parTransId="{6C4417D3-F2A2-46EA-B918-90291415714D}" sibTransId="{21A9E3F0-D5FA-4A63-ABFD-48A392725AFF}"/>
    <dgm:cxn modelId="{51677902-FE70-4AB0-985D-0F896B07CDC8}" srcId="{684720D6-97C4-4C02-8E20-5B7B09B17255}" destId="{FF3DE6FD-EA8C-4119-A514-EA581419BD39}" srcOrd="1" destOrd="0" parTransId="{5CD4F686-2842-4DDC-BEF6-7DC7ED848E2E}" sibTransId="{DF66ADA4-F95D-4156-83BB-4F20BA59A790}"/>
    <dgm:cxn modelId="{5C8A325E-E78E-4F76-96E5-8403498F9D18}" type="presOf" srcId="{C391D790-1EDE-4E89-9029-3CB4B7A32365}" destId="{D485088F-244C-4634-B521-AB973FE4ACCE}" srcOrd="0" destOrd="0" presId="urn:microsoft.com/office/officeart/2005/8/layout/list1"/>
    <dgm:cxn modelId="{691ACAE1-B0F9-4283-83A1-C1CF6726B5A1}" type="presOf" srcId="{684720D6-97C4-4C02-8E20-5B7B09B17255}" destId="{FAE4104E-B7EE-4920-BF8C-D3FE60EA6EE2}" srcOrd="1" destOrd="0" presId="urn:microsoft.com/office/officeart/2005/8/layout/list1"/>
    <dgm:cxn modelId="{98B522B5-ED0C-4020-B04B-9DD0B12019CE}" type="presOf" srcId="{4B2BA847-8735-4E7C-95D1-7D8BCA85FA0A}" destId="{DFAAF4BC-F2D6-4270-B96D-92BC4249FF5B}" srcOrd="0" destOrd="0" presId="urn:microsoft.com/office/officeart/2005/8/layout/list1"/>
    <dgm:cxn modelId="{603958A2-6E91-4C7F-9663-BB2348545A44}" srcId="{6977BFE8-426D-41A4-8B0E-DD8A4F8A2DC5}" destId="{43A6D195-88AA-46B3-8C47-FB43DECB2B8A}" srcOrd="0" destOrd="0" parTransId="{9B76A97A-6EF8-4706-93A4-D0F87A0F5AD6}" sibTransId="{15A8494C-0219-4636-8F34-AE1470B8FC40}"/>
    <dgm:cxn modelId="{E9B8A79F-95F8-4ACF-A641-A70BD098A713}" srcId="{C391D790-1EDE-4E89-9029-3CB4B7A32365}" destId="{684720D6-97C4-4C02-8E20-5B7B09B17255}" srcOrd="3" destOrd="0" parTransId="{4D39F630-E9B2-4F3E-A128-4C38A346868C}" sibTransId="{84A86A91-7E7E-461D-9AF8-725D8B17160C}"/>
    <dgm:cxn modelId="{4467F5F9-95DB-493A-AFE2-B8F2D09FA570}" srcId="{74AB7482-1E42-4937-8AEB-2E0989A21986}" destId="{93B78E86-15AD-4C2A-83B5-B9E5F8C8BA06}" srcOrd="1" destOrd="0" parTransId="{EBE42F84-1F7B-4BE1-8F12-99E83FDADFA8}" sibTransId="{5107F37B-C161-4878-871B-4747410B5B79}"/>
    <dgm:cxn modelId="{181C3A56-B4F3-42D0-ADD1-A63B0798E160}" type="presOf" srcId="{684720D6-97C4-4C02-8E20-5B7B09B17255}" destId="{AB9F0372-D126-4DED-B466-7B7809E757C6}" srcOrd="0" destOrd="0" presId="urn:microsoft.com/office/officeart/2005/8/layout/list1"/>
    <dgm:cxn modelId="{D53632D9-D39E-4BF8-921B-0096B331EF48}" type="presOf" srcId="{93B78E86-15AD-4C2A-83B5-B9E5F8C8BA06}" destId="{DFAAF4BC-F2D6-4270-B96D-92BC4249FF5B}" srcOrd="0" destOrd="1" presId="urn:microsoft.com/office/officeart/2005/8/layout/list1"/>
    <dgm:cxn modelId="{6D3309E6-6B22-4181-A461-CDF6EE5B8104}" srcId="{F2A09F79-D074-4750-95B3-7E9EE4972AA9}" destId="{9C1ECD36-E46F-44C4-8267-C2AB42DB6C44}" srcOrd="1" destOrd="0" parTransId="{91C2771D-F77A-4649-9BB4-D7947E3F7D1D}" sibTransId="{46CECCD5-C1C2-4BF7-8620-6411AB5AEA54}"/>
    <dgm:cxn modelId="{35231C7D-4E92-41C0-81FD-EF5724A43C5B}" type="presOf" srcId="{6977BFE8-426D-41A4-8B0E-DD8A4F8A2DC5}" destId="{75364192-EDCC-4762-80F7-2DA91CF440DB}" srcOrd="0" destOrd="0" presId="urn:microsoft.com/office/officeart/2005/8/layout/list1"/>
    <dgm:cxn modelId="{249D39A2-351B-455F-8613-BD4BB17436B2}" type="presParOf" srcId="{D485088F-244C-4634-B521-AB973FE4ACCE}" destId="{CE943DC4-8142-4DC8-AEE4-34C817D58914}" srcOrd="0" destOrd="0" presId="urn:microsoft.com/office/officeart/2005/8/layout/list1"/>
    <dgm:cxn modelId="{95FCDBF0-C699-4D2A-8592-CCCE124DFD10}" type="presParOf" srcId="{CE943DC4-8142-4DC8-AEE4-34C817D58914}" destId="{FDA54C32-097E-468A-B468-C8664C240618}" srcOrd="0" destOrd="0" presId="urn:microsoft.com/office/officeart/2005/8/layout/list1"/>
    <dgm:cxn modelId="{6FE2776B-42AF-4A3A-84DB-69884D066ED2}" type="presParOf" srcId="{CE943DC4-8142-4DC8-AEE4-34C817D58914}" destId="{180B3CAA-3006-4CC6-9C4B-D7D284ED3A30}" srcOrd="1" destOrd="0" presId="urn:microsoft.com/office/officeart/2005/8/layout/list1"/>
    <dgm:cxn modelId="{5E1EB594-D737-465A-B42F-8872B1A9F531}" type="presParOf" srcId="{D485088F-244C-4634-B521-AB973FE4ACCE}" destId="{802BFA8B-2F42-491A-B0A1-4756E13B29A2}" srcOrd="1" destOrd="0" presId="urn:microsoft.com/office/officeart/2005/8/layout/list1"/>
    <dgm:cxn modelId="{183F848E-8586-4B11-B620-51DE49DE1E16}" type="presParOf" srcId="{D485088F-244C-4634-B521-AB973FE4ACCE}" destId="{0C292B7A-44AC-485E-B0F3-10F1A207CA9F}" srcOrd="2" destOrd="0" presId="urn:microsoft.com/office/officeart/2005/8/layout/list1"/>
    <dgm:cxn modelId="{FBD441E7-CC30-4FC2-B678-6F85349D37E9}" type="presParOf" srcId="{D485088F-244C-4634-B521-AB973FE4ACCE}" destId="{FCF2A6DC-0DEB-42BB-8995-8539A72DCA67}" srcOrd="3" destOrd="0" presId="urn:microsoft.com/office/officeart/2005/8/layout/list1"/>
    <dgm:cxn modelId="{247FEC59-B15A-4573-B919-B57B9EC45037}" type="presParOf" srcId="{D485088F-244C-4634-B521-AB973FE4ACCE}" destId="{7B75705C-4009-404C-A16C-52B491B71838}" srcOrd="4" destOrd="0" presId="urn:microsoft.com/office/officeart/2005/8/layout/list1"/>
    <dgm:cxn modelId="{4A13DFBC-01F0-4FC9-A362-C22B844E89F3}" type="presParOf" srcId="{7B75705C-4009-404C-A16C-52B491B71838}" destId="{E7C050FB-A59F-473B-92C3-C56823A07B5C}" srcOrd="0" destOrd="0" presId="urn:microsoft.com/office/officeart/2005/8/layout/list1"/>
    <dgm:cxn modelId="{B6273565-8EED-4BBF-B007-FD52FB9FF68C}" type="presParOf" srcId="{7B75705C-4009-404C-A16C-52B491B71838}" destId="{97B03357-88E0-48EF-AD0D-28D0807E91A6}" srcOrd="1" destOrd="0" presId="urn:microsoft.com/office/officeart/2005/8/layout/list1"/>
    <dgm:cxn modelId="{A79B8E9C-7C8F-4FD6-87DB-0630694CB8FD}" type="presParOf" srcId="{D485088F-244C-4634-B521-AB973FE4ACCE}" destId="{4384F308-FAAE-4A5E-A5A7-F2800595CB08}" srcOrd="5" destOrd="0" presId="urn:microsoft.com/office/officeart/2005/8/layout/list1"/>
    <dgm:cxn modelId="{7E11B824-C070-48C5-8909-2EB5C60C9E6D}" type="presParOf" srcId="{D485088F-244C-4634-B521-AB973FE4ACCE}" destId="{DFAAF4BC-F2D6-4270-B96D-92BC4249FF5B}" srcOrd="6" destOrd="0" presId="urn:microsoft.com/office/officeart/2005/8/layout/list1"/>
    <dgm:cxn modelId="{6A697E52-32D7-45CB-BEB0-0518BD80B231}" type="presParOf" srcId="{D485088F-244C-4634-B521-AB973FE4ACCE}" destId="{950CED63-D869-42B7-B30D-0D5DC043D422}" srcOrd="7" destOrd="0" presId="urn:microsoft.com/office/officeart/2005/8/layout/list1"/>
    <dgm:cxn modelId="{1B42F6CD-EA20-4CFD-85AA-558BD40A0824}" type="presParOf" srcId="{D485088F-244C-4634-B521-AB973FE4ACCE}" destId="{36980842-0E11-44CB-B47A-F95FCE87E9A5}" srcOrd="8" destOrd="0" presId="urn:microsoft.com/office/officeart/2005/8/layout/list1"/>
    <dgm:cxn modelId="{5CD9981D-9914-41E6-9AD1-4399A078A5D2}" type="presParOf" srcId="{36980842-0E11-44CB-B47A-F95FCE87E9A5}" destId="{75364192-EDCC-4762-80F7-2DA91CF440DB}" srcOrd="0" destOrd="0" presId="urn:microsoft.com/office/officeart/2005/8/layout/list1"/>
    <dgm:cxn modelId="{02C4678E-05F9-48DA-9169-7F4183A3829F}" type="presParOf" srcId="{36980842-0E11-44CB-B47A-F95FCE87E9A5}" destId="{0C4C1C40-4784-465D-87CC-BCF053DE4197}" srcOrd="1" destOrd="0" presId="urn:microsoft.com/office/officeart/2005/8/layout/list1"/>
    <dgm:cxn modelId="{9065364F-C1F8-4971-BB9A-26E46C853F98}" type="presParOf" srcId="{D485088F-244C-4634-B521-AB973FE4ACCE}" destId="{05474C0A-6BA0-4C37-B90C-BB314187CF5D}" srcOrd="9" destOrd="0" presId="urn:microsoft.com/office/officeart/2005/8/layout/list1"/>
    <dgm:cxn modelId="{EBE3218F-0C0D-4D42-A26F-15BDC9EDFE4B}" type="presParOf" srcId="{D485088F-244C-4634-B521-AB973FE4ACCE}" destId="{7F90F232-F1C9-4A08-B8E0-1924A61F8502}" srcOrd="10" destOrd="0" presId="urn:microsoft.com/office/officeart/2005/8/layout/list1"/>
    <dgm:cxn modelId="{9E7C3B06-7F1F-4AF4-8247-AC66FFF827F5}" type="presParOf" srcId="{D485088F-244C-4634-B521-AB973FE4ACCE}" destId="{F7C5A613-2DF8-4D11-BD3E-4A7AB1DB1E70}" srcOrd="11" destOrd="0" presId="urn:microsoft.com/office/officeart/2005/8/layout/list1"/>
    <dgm:cxn modelId="{62AB902D-F0B4-456B-98F3-493B40CFEB36}" type="presParOf" srcId="{D485088F-244C-4634-B521-AB973FE4ACCE}" destId="{1E3818F2-C87A-4328-8BEC-F77D4ADD4AD7}" srcOrd="12" destOrd="0" presId="urn:microsoft.com/office/officeart/2005/8/layout/list1"/>
    <dgm:cxn modelId="{81CE5097-2B5F-45F0-A0CE-EE47653F5794}" type="presParOf" srcId="{1E3818F2-C87A-4328-8BEC-F77D4ADD4AD7}" destId="{AB9F0372-D126-4DED-B466-7B7809E757C6}" srcOrd="0" destOrd="0" presId="urn:microsoft.com/office/officeart/2005/8/layout/list1"/>
    <dgm:cxn modelId="{81076D53-301E-4D85-809A-5282EAC099B0}" type="presParOf" srcId="{1E3818F2-C87A-4328-8BEC-F77D4ADD4AD7}" destId="{FAE4104E-B7EE-4920-BF8C-D3FE60EA6EE2}" srcOrd="1" destOrd="0" presId="urn:microsoft.com/office/officeart/2005/8/layout/list1"/>
    <dgm:cxn modelId="{621F7DAB-E974-4F69-BCC7-F37FDDFB0688}" type="presParOf" srcId="{D485088F-244C-4634-B521-AB973FE4ACCE}" destId="{03B68A72-35FF-4995-950C-401F5E1C5B46}" srcOrd="13" destOrd="0" presId="urn:microsoft.com/office/officeart/2005/8/layout/list1"/>
    <dgm:cxn modelId="{DBBA4674-D8C5-4A66-8D04-26A5AEBCE747}" type="presParOf" srcId="{D485088F-244C-4634-B521-AB973FE4ACCE}" destId="{FFED8381-8936-40A2-BD6F-7D4D30B4EE0A}"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0BB827-5851-42F6-AA18-A63A4B89B299}"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ES"/>
        </a:p>
      </dgm:t>
    </dgm:pt>
    <dgm:pt modelId="{B32C5091-72AD-445A-BE64-396DA1B0ED41}">
      <dgm:prSet phldrT="[Texto]" custT="1"/>
      <dgm:spPr/>
      <dgm:t>
        <a:bodyPr/>
        <a:lstStyle/>
        <a:p>
          <a:r>
            <a:rPr lang="es-ES" sz="2300" b="0" dirty="0" smtClean="0">
              <a:latin typeface="Calibri" panose="020F0502020204030204" pitchFamily="34" charset="0"/>
            </a:rPr>
            <a:t>I. Categoría de Programas Presupuestales</a:t>
          </a:r>
          <a:endParaRPr lang="es-ES" sz="2300" b="0" dirty="0">
            <a:latin typeface="Calibri" panose="020F0502020204030204" pitchFamily="34" charset="0"/>
          </a:endParaRPr>
        </a:p>
      </dgm:t>
    </dgm:pt>
    <dgm:pt modelId="{6E99A505-AFD5-47FE-A665-6EE42BC6049C}" type="parTrans" cxnId="{2C254C99-B4E0-4B67-AF34-2085A5B1C32C}">
      <dgm:prSet/>
      <dgm:spPr/>
      <dgm:t>
        <a:bodyPr/>
        <a:lstStyle/>
        <a:p>
          <a:endParaRPr lang="es-ES"/>
        </a:p>
      </dgm:t>
    </dgm:pt>
    <dgm:pt modelId="{AC33F18B-7B2D-43EE-9AA7-7C28F4E15BD4}" type="sibTrans" cxnId="{2C254C99-B4E0-4B67-AF34-2085A5B1C32C}">
      <dgm:prSet/>
      <dgm:spPr/>
      <dgm:t>
        <a:bodyPr/>
        <a:lstStyle/>
        <a:p>
          <a:endParaRPr lang="es-ES"/>
        </a:p>
      </dgm:t>
    </dgm:pt>
    <dgm:pt modelId="{E9F5EFED-BF9F-4758-B992-767FFC421A59}">
      <dgm:prSet phldrT="[Texto]" custT="1"/>
      <dgm:spPr/>
      <dgm:t>
        <a:bodyPr/>
        <a:lstStyle/>
        <a:p>
          <a:r>
            <a:rPr lang="es-ES" sz="2300" dirty="0" smtClean="0">
              <a:latin typeface="Calibri" panose="020F0502020204030204" pitchFamily="34" charset="0"/>
            </a:rPr>
            <a:t>II. Categoría de Acciones Centrales</a:t>
          </a:r>
          <a:endParaRPr lang="es-ES" sz="2300" dirty="0">
            <a:latin typeface="Calibri" panose="020F0502020204030204" pitchFamily="34" charset="0"/>
          </a:endParaRPr>
        </a:p>
      </dgm:t>
    </dgm:pt>
    <dgm:pt modelId="{8A22CF73-768A-40AC-ABE1-5179581EC22B}" type="parTrans" cxnId="{8E9A7DCC-8447-40E2-B494-D973FF4C982D}">
      <dgm:prSet/>
      <dgm:spPr/>
      <dgm:t>
        <a:bodyPr/>
        <a:lstStyle/>
        <a:p>
          <a:endParaRPr lang="es-ES"/>
        </a:p>
      </dgm:t>
    </dgm:pt>
    <dgm:pt modelId="{27552399-0D37-498C-B6AD-3F38ED00F381}" type="sibTrans" cxnId="{8E9A7DCC-8447-40E2-B494-D973FF4C982D}">
      <dgm:prSet/>
      <dgm:spPr/>
      <dgm:t>
        <a:bodyPr/>
        <a:lstStyle/>
        <a:p>
          <a:endParaRPr lang="es-ES"/>
        </a:p>
      </dgm:t>
    </dgm:pt>
    <dgm:pt modelId="{FBFBAAC7-6A0D-4104-910C-7C1005D7FADA}">
      <dgm:prSet phldrT="[Texto]" custT="1"/>
      <dgm:spPr/>
      <dgm:t>
        <a:bodyPr/>
        <a:lstStyle/>
        <a:p>
          <a:r>
            <a:rPr lang="es-ES" sz="2000" b="1" dirty="0" smtClean="0">
              <a:latin typeface="Calibri" panose="020F0502020204030204" pitchFamily="34" charset="0"/>
            </a:rPr>
            <a:t>III. Categoría  de APNOP</a:t>
          </a:r>
          <a:endParaRPr lang="es-ES" sz="2000" b="1" dirty="0">
            <a:latin typeface="Calibri" panose="020F0502020204030204" pitchFamily="34" charset="0"/>
          </a:endParaRPr>
        </a:p>
      </dgm:t>
    </dgm:pt>
    <dgm:pt modelId="{D5C14A38-C42A-4D3E-B9FE-31481F8B6D0A}" type="parTrans" cxnId="{48C0F43A-C074-4D27-B20C-3CF2E7B56D65}">
      <dgm:prSet/>
      <dgm:spPr/>
      <dgm:t>
        <a:bodyPr/>
        <a:lstStyle/>
        <a:p>
          <a:endParaRPr lang="es-ES"/>
        </a:p>
      </dgm:t>
    </dgm:pt>
    <dgm:pt modelId="{052ED61B-672E-46A8-9BF9-5B37EC2F4C02}" type="sibTrans" cxnId="{48C0F43A-C074-4D27-B20C-3CF2E7B56D65}">
      <dgm:prSet/>
      <dgm:spPr/>
      <dgm:t>
        <a:bodyPr/>
        <a:lstStyle/>
        <a:p>
          <a:endParaRPr lang="es-ES"/>
        </a:p>
      </dgm:t>
    </dgm:pt>
    <dgm:pt modelId="{67307E45-6471-4486-A121-171F39DE6739}">
      <dgm:prSet phldrT="[Texto]" custT="1"/>
      <dgm:spPr/>
      <dgm:t>
        <a:bodyPr/>
        <a:lstStyle/>
        <a:p>
          <a:r>
            <a:rPr lang="es-ES" sz="2100" b="0" dirty="0" smtClean="0">
              <a:latin typeface="Calibri" panose="020F0502020204030204" pitchFamily="34" charset="0"/>
            </a:rPr>
            <a:t>Proyectos</a:t>
          </a:r>
          <a:endParaRPr lang="es-ES" sz="2100" b="0" dirty="0">
            <a:latin typeface="Calibri" panose="020F0502020204030204" pitchFamily="34" charset="0"/>
          </a:endParaRPr>
        </a:p>
      </dgm:t>
    </dgm:pt>
    <dgm:pt modelId="{BEF2A86F-4B8C-4DFB-AA0D-E746675F2896}" type="parTrans" cxnId="{20338AC5-6BB6-46FF-BBDE-76C30C2DF6D2}">
      <dgm:prSet/>
      <dgm:spPr/>
      <dgm:t>
        <a:bodyPr/>
        <a:lstStyle/>
        <a:p>
          <a:endParaRPr lang="es-ES"/>
        </a:p>
      </dgm:t>
    </dgm:pt>
    <dgm:pt modelId="{BB67BE87-EEC1-4FDB-A6C4-24BECA689CEB}" type="sibTrans" cxnId="{20338AC5-6BB6-46FF-BBDE-76C30C2DF6D2}">
      <dgm:prSet/>
      <dgm:spPr/>
      <dgm:t>
        <a:bodyPr/>
        <a:lstStyle/>
        <a:p>
          <a:endParaRPr lang="es-ES"/>
        </a:p>
      </dgm:t>
    </dgm:pt>
    <dgm:pt modelId="{F40A7AF7-04DD-4E55-B6F7-788181D254A3}">
      <dgm:prSet phldrT="[Texto]" custT="1"/>
      <dgm:spPr/>
      <dgm:t>
        <a:bodyPr/>
        <a:lstStyle/>
        <a:p>
          <a:r>
            <a:rPr lang="es-ES" sz="2100" dirty="0" smtClean="0">
              <a:latin typeface="Calibri" panose="020F0502020204030204" pitchFamily="34" charset="0"/>
            </a:rPr>
            <a:t>Proyectos</a:t>
          </a:r>
          <a:endParaRPr lang="es-ES" sz="2100" dirty="0">
            <a:latin typeface="Calibri" panose="020F0502020204030204" pitchFamily="34" charset="0"/>
          </a:endParaRPr>
        </a:p>
      </dgm:t>
    </dgm:pt>
    <dgm:pt modelId="{A8F718B1-3623-402D-8B42-0184C2EED7AE}" type="parTrans" cxnId="{50595174-1ECB-4F70-A36A-BEA6903206B5}">
      <dgm:prSet/>
      <dgm:spPr/>
      <dgm:t>
        <a:bodyPr/>
        <a:lstStyle/>
        <a:p>
          <a:endParaRPr lang="es-ES"/>
        </a:p>
      </dgm:t>
    </dgm:pt>
    <dgm:pt modelId="{F7CD2810-5431-40F7-9040-A0596ACD585F}" type="sibTrans" cxnId="{50595174-1ECB-4F70-A36A-BEA6903206B5}">
      <dgm:prSet/>
      <dgm:spPr/>
      <dgm:t>
        <a:bodyPr/>
        <a:lstStyle/>
        <a:p>
          <a:endParaRPr lang="es-ES"/>
        </a:p>
      </dgm:t>
    </dgm:pt>
    <dgm:pt modelId="{629C6366-7BE2-43E5-81DC-2B18E570ECA1}">
      <dgm:prSet phldrT="[Texto]" custT="1"/>
      <dgm:spPr/>
      <dgm:t>
        <a:bodyPr/>
        <a:lstStyle/>
        <a:p>
          <a:r>
            <a:rPr lang="es-ES" sz="2100" dirty="0" smtClean="0">
              <a:latin typeface="Calibri" panose="020F0502020204030204" pitchFamily="34" charset="0"/>
            </a:rPr>
            <a:t>Proyectos</a:t>
          </a:r>
          <a:endParaRPr lang="es-ES" sz="2100" dirty="0">
            <a:latin typeface="Calibri" panose="020F0502020204030204" pitchFamily="34" charset="0"/>
          </a:endParaRPr>
        </a:p>
      </dgm:t>
    </dgm:pt>
    <dgm:pt modelId="{5F9E556A-F091-42F8-8AEA-992D39E4E9EC}" type="parTrans" cxnId="{D01342DE-A417-4A79-8CA2-548FCB55242E}">
      <dgm:prSet/>
      <dgm:spPr/>
      <dgm:t>
        <a:bodyPr/>
        <a:lstStyle/>
        <a:p>
          <a:endParaRPr lang="es-ES"/>
        </a:p>
      </dgm:t>
    </dgm:pt>
    <dgm:pt modelId="{44D28D52-D77B-44A3-A41D-9FDCA062C00B}" type="sibTrans" cxnId="{D01342DE-A417-4A79-8CA2-548FCB55242E}">
      <dgm:prSet/>
      <dgm:spPr/>
      <dgm:t>
        <a:bodyPr/>
        <a:lstStyle/>
        <a:p>
          <a:endParaRPr lang="es-ES"/>
        </a:p>
      </dgm:t>
    </dgm:pt>
    <dgm:pt modelId="{FEA33285-089E-417E-9607-61E0B3F78EC4}">
      <dgm:prSet phldrT="[Texto]" custT="1"/>
      <dgm:spPr/>
      <dgm:t>
        <a:bodyPr/>
        <a:lstStyle/>
        <a:p>
          <a:r>
            <a:rPr lang="es-ES" sz="1800" b="0" dirty="0" smtClean="0">
              <a:latin typeface="Calibri" panose="020F0502020204030204" pitchFamily="34" charset="0"/>
            </a:rPr>
            <a:t>Obras</a:t>
          </a:r>
          <a:endParaRPr lang="es-ES" sz="1800" b="0" dirty="0">
            <a:latin typeface="Calibri" panose="020F0502020204030204" pitchFamily="34" charset="0"/>
          </a:endParaRPr>
        </a:p>
      </dgm:t>
    </dgm:pt>
    <dgm:pt modelId="{3873F422-7AAB-4BCC-8C8F-C7CDFD89E1FD}" type="parTrans" cxnId="{45047CE5-27D8-44AD-AFFB-FB632D570020}">
      <dgm:prSet/>
      <dgm:spPr/>
      <dgm:t>
        <a:bodyPr/>
        <a:lstStyle/>
        <a:p>
          <a:endParaRPr lang="es-ES"/>
        </a:p>
      </dgm:t>
    </dgm:pt>
    <dgm:pt modelId="{F0E6A2C1-78A4-429E-A882-C3DF1AB7D5C6}" type="sibTrans" cxnId="{45047CE5-27D8-44AD-AFFB-FB632D570020}">
      <dgm:prSet/>
      <dgm:spPr/>
      <dgm:t>
        <a:bodyPr/>
        <a:lstStyle/>
        <a:p>
          <a:endParaRPr lang="es-ES"/>
        </a:p>
      </dgm:t>
    </dgm:pt>
    <dgm:pt modelId="{AE65A75C-A996-4C65-B755-B35ACF9106F9}">
      <dgm:prSet phldrT="[Texto]" custT="1"/>
      <dgm:spPr/>
      <dgm:t>
        <a:bodyPr/>
        <a:lstStyle/>
        <a:p>
          <a:r>
            <a:rPr lang="es-ES" sz="1800" b="0" dirty="0" smtClean="0">
              <a:latin typeface="Calibri" panose="020F0502020204030204" pitchFamily="34" charset="0"/>
            </a:rPr>
            <a:t>Acciones de Inversión</a:t>
          </a:r>
          <a:endParaRPr lang="es-ES" sz="1800" b="0" dirty="0">
            <a:latin typeface="Calibri" panose="020F0502020204030204" pitchFamily="34" charset="0"/>
          </a:endParaRPr>
        </a:p>
      </dgm:t>
    </dgm:pt>
    <dgm:pt modelId="{422EB5A7-8134-45A5-A638-5D9C7D26B33A}" type="parTrans" cxnId="{A4D2C42F-19A4-4922-8EB6-BBDBE4FC2D32}">
      <dgm:prSet/>
      <dgm:spPr/>
      <dgm:t>
        <a:bodyPr/>
        <a:lstStyle/>
        <a:p>
          <a:endParaRPr lang="es-ES"/>
        </a:p>
      </dgm:t>
    </dgm:pt>
    <dgm:pt modelId="{F6F96FFA-811F-4148-A4F8-9C8366F01C62}" type="sibTrans" cxnId="{A4D2C42F-19A4-4922-8EB6-BBDBE4FC2D32}">
      <dgm:prSet/>
      <dgm:spPr/>
      <dgm:t>
        <a:bodyPr/>
        <a:lstStyle/>
        <a:p>
          <a:endParaRPr lang="es-ES"/>
        </a:p>
      </dgm:t>
    </dgm:pt>
    <dgm:pt modelId="{D0633D52-766A-4B06-A000-B68BAB6C6B11}">
      <dgm:prSet phldrT="[Texto]" custT="1"/>
      <dgm:spPr/>
      <dgm:t>
        <a:bodyPr/>
        <a:lstStyle/>
        <a:p>
          <a:r>
            <a:rPr lang="es-ES" sz="1800" dirty="0" smtClean="0">
              <a:latin typeface="Calibri" panose="020F0502020204030204" pitchFamily="34" charset="0"/>
            </a:rPr>
            <a:t>Obras</a:t>
          </a:r>
          <a:endParaRPr lang="es-ES" sz="1800" dirty="0">
            <a:latin typeface="Calibri" panose="020F0502020204030204" pitchFamily="34" charset="0"/>
          </a:endParaRPr>
        </a:p>
      </dgm:t>
    </dgm:pt>
    <dgm:pt modelId="{6FCD8CC5-91E6-417F-BBC7-A73EC5A905F7}" type="parTrans" cxnId="{6821DF16-8471-493D-B952-33CF38DE11CB}">
      <dgm:prSet/>
      <dgm:spPr/>
      <dgm:t>
        <a:bodyPr/>
        <a:lstStyle/>
        <a:p>
          <a:endParaRPr lang="es-ES"/>
        </a:p>
      </dgm:t>
    </dgm:pt>
    <dgm:pt modelId="{8739220B-A780-4A70-A916-B943E3C8B3E8}" type="sibTrans" cxnId="{6821DF16-8471-493D-B952-33CF38DE11CB}">
      <dgm:prSet/>
      <dgm:spPr/>
      <dgm:t>
        <a:bodyPr/>
        <a:lstStyle/>
        <a:p>
          <a:endParaRPr lang="es-ES"/>
        </a:p>
      </dgm:t>
    </dgm:pt>
    <dgm:pt modelId="{4E82768A-1D66-4652-9769-1D769CF688CA}">
      <dgm:prSet phldrT="[Texto]" custT="1"/>
      <dgm:spPr/>
      <dgm:t>
        <a:bodyPr/>
        <a:lstStyle/>
        <a:p>
          <a:r>
            <a:rPr lang="es-ES" sz="1800" dirty="0" smtClean="0">
              <a:latin typeface="Calibri" panose="020F0502020204030204" pitchFamily="34" charset="0"/>
            </a:rPr>
            <a:t>Acciones de Inversión</a:t>
          </a:r>
          <a:endParaRPr lang="es-ES" sz="1800" dirty="0">
            <a:latin typeface="Calibri" panose="020F0502020204030204" pitchFamily="34" charset="0"/>
          </a:endParaRPr>
        </a:p>
      </dgm:t>
    </dgm:pt>
    <dgm:pt modelId="{643525E9-8F1B-4A93-95EC-F5279A9D9349}" type="parTrans" cxnId="{3FE7E4A9-D46B-4EB6-99F2-E9254BEB979B}">
      <dgm:prSet/>
      <dgm:spPr/>
      <dgm:t>
        <a:bodyPr/>
        <a:lstStyle/>
        <a:p>
          <a:endParaRPr lang="es-ES"/>
        </a:p>
      </dgm:t>
    </dgm:pt>
    <dgm:pt modelId="{F2BC01D6-A614-46C3-A247-BA99E3648528}" type="sibTrans" cxnId="{3FE7E4A9-D46B-4EB6-99F2-E9254BEB979B}">
      <dgm:prSet/>
      <dgm:spPr/>
      <dgm:t>
        <a:bodyPr/>
        <a:lstStyle/>
        <a:p>
          <a:endParaRPr lang="es-ES"/>
        </a:p>
      </dgm:t>
    </dgm:pt>
    <dgm:pt modelId="{8D91B76B-F894-4ABB-9B7B-F4C9BBF320B9}">
      <dgm:prSet phldrT="[Texto]" custT="1"/>
      <dgm:spPr/>
      <dgm:t>
        <a:bodyPr/>
        <a:lstStyle/>
        <a:p>
          <a:r>
            <a:rPr lang="es-ES" sz="1800" dirty="0" smtClean="0">
              <a:latin typeface="Calibri" panose="020F0502020204030204" pitchFamily="34" charset="0"/>
            </a:rPr>
            <a:t>Obras</a:t>
          </a:r>
          <a:endParaRPr lang="es-ES" sz="1800" dirty="0">
            <a:latin typeface="Calibri" panose="020F0502020204030204" pitchFamily="34" charset="0"/>
          </a:endParaRPr>
        </a:p>
      </dgm:t>
    </dgm:pt>
    <dgm:pt modelId="{A881CFB0-F46B-4A83-AC79-71E015A568DC}" type="parTrans" cxnId="{3D343C27-0554-4F66-BEA0-39CEDE56D3FC}">
      <dgm:prSet/>
      <dgm:spPr/>
      <dgm:t>
        <a:bodyPr/>
        <a:lstStyle/>
        <a:p>
          <a:endParaRPr lang="es-ES"/>
        </a:p>
      </dgm:t>
    </dgm:pt>
    <dgm:pt modelId="{BD855877-834F-4ACD-BCED-596F7F6E3CDE}" type="sibTrans" cxnId="{3D343C27-0554-4F66-BEA0-39CEDE56D3FC}">
      <dgm:prSet/>
      <dgm:spPr/>
      <dgm:t>
        <a:bodyPr/>
        <a:lstStyle/>
        <a:p>
          <a:endParaRPr lang="es-ES"/>
        </a:p>
      </dgm:t>
    </dgm:pt>
    <dgm:pt modelId="{C1E3E1E1-A025-4EBF-9FA1-3B9F87BB15AE}">
      <dgm:prSet phldrT="[Texto]" custT="1"/>
      <dgm:spPr/>
      <dgm:t>
        <a:bodyPr/>
        <a:lstStyle/>
        <a:p>
          <a:r>
            <a:rPr lang="es-ES" sz="1800" dirty="0" smtClean="0">
              <a:latin typeface="Calibri" panose="020F0502020204030204" pitchFamily="34" charset="0"/>
            </a:rPr>
            <a:t>Acciones de Inversión</a:t>
          </a:r>
          <a:endParaRPr lang="es-ES" sz="1800" dirty="0">
            <a:latin typeface="Calibri" panose="020F0502020204030204" pitchFamily="34" charset="0"/>
          </a:endParaRPr>
        </a:p>
      </dgm:t>
    </dgm:pt>
    <dgm:pt modelId="{FB515583-08CD-41A0-9A9A-D54020137BA6}" type="parTrans" cxnId="{C487B30B-D22C-45F9-A4E8-E028379F4F02}">
      <dgm:prSet/>
      <dgm:spPr/>
      <dgm:t>
        <a:bodyPr/>
        <a:lstStyle/>
        <a:p>
          <a:endParaRPr lang="es-ES"/>
        </a:p>
      </dgm:t>
    </dgm:pt>
    <dgm:pt modelId="{4BFE5C5F-8A48-43BD-B25E-36589DEEE68B}" type="sibTrans" cxnId="{C487B30B-D22C-45F9-A4E8-E028379F4F02}">
      <dgm:prSet/>
      <dgm:spPr/>
      <dgm:t>
        <a:bodyPr/>
        <a:lstStyle/>
        <a:p>
          <a:endParaRPr lang="es-ES"/>
        </a:p>
      </dgm:t>
    </dgm:pt>
    <dgm:pt modelId="{037266FC-A061-4D56-AA30-CE567FD90AAA}" type="pres">
      <dgm:prSet presAssocID="{970BB827-5851-42F6-AA18-A63A4B89B299}" presName="linear" presStyleCnt="0">
        <dgm:presLayoutVars>
          <dgm:dir/>
          <dgm:animLvl val="lvl"/>
          <dgm:resizeHandles val="exact"/>
        </dgm:presLayoutVars>
      </dgm:prSet>
      <dgm:spPr/>
      <dgm:t>
        <a:bodyPr/>
        <a:lstStyle/>
        <a:p>
          <a:endParaRPr lang="es-ES"/>
        </a:p>
      </dgm:t>
    </dgm:pt>
    <dgm:pt modelId="{B0F9B310-17FB-4296-A407-D7C345EF6B4D}" type="pres">
      <dgm:prSet presAssocID="{B32C5091-72AD-445A-BE64-396DA1B0ED41}" presName="parentLin" presStyleCnt="0"/>
      <dgm:spPr/>
    </dgm:pt>
    <dgm:pt modelId="{FD3C728B-2AE2-45DC-BE93-3446D33E8846}" type="pres">
      <dgm:prSet presAssocID="{B32C5091-72AD-445A-BE64-396DA1B0ED41}" presName="parentLeftMargin" presStyleLbl="node1" presStyleIdx="0" presStyleCnt="3"/>
      <dgm:spPr/>
      <dgm:t>
        <a:bodyPr/>
        <a:lstStyle/>
        <a:p>
          <a:endParaRPr lang="es-ES"/>
        </a:p>
      </dgm:t>
    </dgm:pt>
    <dgm:pt modelId="{7A1AFB66-D30E-4C22-8DD8-997170E2F05E}" type="pres">
      <dgm:prSet presAssocID="{B32C5091-72AD-445A-BE64-396DA1B0ED41}" presName="parentText" presStyleLbl="node1" presStyleIdx="0" presStyleCnt="3" custScaleY="202537">
        <dgm:presLayoutVars>
          <dgm:chMax val="0"/>
          <dgm:bulletEnabled val="1"/>
        </dgm:presLayoutVars>
      </dgm:prSet>
      <dgm:spPr/>
      <dgm:t>
        <a:bodyPr/>
        <a:lstStyle/>
        <a:p>
          <a:endParaRPr lang="es-ES"/>
        </a:p>
      </dgm:t>
    </dgm:pt>
    <dgm:pt modelId="{C8D16C48-6293-4C9C-BC26-9FD401B85421}" type="pres">
      <dgm:prSet presAssocID="{B32C5091-72AD-445A-BE64-396DA1B0ED41}" presName="negativeSpace" presStyleCnt="0"/>
      <dgm:spPr/>
    </dgm:pt>
    <dgm:pt modelId="{81F56B09-9C3A-49DA-B936-AD715C911BE1}" type="pres">
      <dgm:prSet presAssocID="{B32C5091-72AD-445A-BE64-396DA1B0ED41}" presName="childText" presStyleLbl="conFgAcc1" presStyleIdx="0" presStyleCnt="3">
        <dgm:presLayoutVars>
          <dgm:bulletEnabled val="1"/>
        </dgm:presLayoutVars>
      </dgm:prSet>
      <dgm:spPr/>
      <dgm:t>
        <a:bodyPr/>
        <a:lstStyle/>
        <a:p>
          <a:endParaRPr lang="es-ES"/>
        </a:p>
      </dgm:t>
    </dgm:pt>
    <dgm:pt modelId="{49EC588C-91AB-4124-B65E-A5C10190FF44}" type="pres">
      <dgm:prSet presAssocID="{AC33F18B-7B2D-43EE-9AA7-7C28F4E15BD4}" presName="spaceBetweenRectangles" presStyleCnt="0"/>
      <dgm:spPr/>
    </dgm:pt>
    <dgm:pt modelId="{7C0A8C69-ADF0-4513-9D89-4F09F00253CE}" type="pres">
      <dgm:prSet presAssocID="{E9F5EFED-BF9F-4758-B992-767FFC421A59}" presName="parentLin" presStyleCnt="0"/>
      <dgm:spPr/>
    </dgm:pt>
    <dgm:pt modelId="{C0533B85-BFB5-493E-94F8-07887EF47FD0}" type="pres">
      <dgm:prSet presAssocID="{E9F5EFED-BF9F-4758-B992-767FFC421A59}" presName="parentLeftMargin" presStyleLbl="node1" presStyleIdx="0" presStyleCnt="3"/>
      <dgm:spPr/>
      <dgm:t>
        <a:bodyPr/>
        <a:lstStyle/>
        <a:p>
          <a:endParaRPr lang="es-ES"/>
        </a:p>
      </dgm:t>
    </dgm:pt>
    <dgm:pt modelId="{76A596C5-8163-4E00-81F0-BF4D3655B2E1}" type="pres">
      <dgm:prSet presAssocID="{E9F5EFED-BF9F-4758-B992-767FFC421A59}" presName="parentText" presStyleLbl="node1" presStyleIdx="1" presStyleCnt="3" custScaleY="175368">
        <dgm:presLayoutVars>
          <dgm:chMax val="0"/>
          <dgm:bulletEnabled val="1"/>
        </dgm:presLayoutVars>
      </dgm:prSet>
      <dgm:spPr/>
      <dgm:t>
        <a:bodyPr/>
        <a:lstStyle/>
        <a:p>
          <a:endParaRPr lang="es-ES"/>
        </a:p>
      </dgm:t>
    </dgm:pt>
    <dgm:pt modelId="{7F7AD989-E193-4A91-9BD7-CC54BBCFD3DA}" type="pres">
      <dgm:prSet presAssocID="{E9F5EFED-BF9F-4758-B992-767FFC421A59}" presName="negativeSpace" presStyleCnt="0"/>
      <dgm:spPr/>
    </dgm:pt>
    <dgm:pt modelId="{AEA687F3-656C-4532-AA8C-C31359FBCF23}" type="pres">
      <dgm:prSet presAssocID="{E9F5EFED-BF9F-4758-B992-767FFC421A59}" presName="childText" presStyleLbl="conFgAcc1" presStyleIdx="1" presStyleCnt="3">
        <dgm:presLayoutVars>
          <dgm:bulletEnabled val="1"/>
        </dgm:presLayoutVars>
      </dgm:prSet>
      <dgm:spPr/>
      <dgm:t>
        <a:bodyPr/>
        <a:lstStyle/>
        <a:p>
          <a:endParaRPr lang="es-ES"/>
        </a:p>
      </dgm:t>
    </dgm:pt>
    <dgm:pt modelId="{D9C4CF8E-C032-49A4-8F82-E0464F69615D}" type="pres">
      <dgm:prSet presAssocID="{27552399-0D37-498C-B6AD-3F38ED00F381}" presName="spaceBetweenRectangles" presStyleCnt="0"/>
      <dgm:spPr/>
    </dgm:pt>
    <dgm:pt modelId="{6B54D38E-0B93-4CC3-A9ED-668EE8CD0829}" type="pres">
      <dgm:prSet presAssocID="{FBFBAAC7-6A0D-4104-910C-7C1005D7FADA}" presName="parentLin" presStyleCnt="0"/>
      <dgm:spPr/>
    </dgm:pt>
    <dgm:pt modelId="{DB30DC84-5500-48F4-9B32-DE2461326F01}" type="pres">
      <dgm:prSet presAssocID="{FBFBAAC7-6A0D-4104-910C-7C1005D7FADA}" presName="parentLeftMargin" presStyleLbl="node1" presStyleIdx="1" presStyleCnt="3"/>
      <dgm:spPr/>
      <dgm:t>
        <a:bodyPr/>
        <a:lstStyle/>
        <a:p>
          <a:endParaRPr lang="es-ES"/>
        </a:p>
      </dgm:t>
    </dgm:pt>
    <dgm:pt modelId="{4A02E21F-7912-4905-AB61-42BA285F6A3A}" type="pres">
      <dgm:prSet presAssocID="{FBFBAAC7-6A0D-4104-910C-7C1005D7FADA}" presName="parentText" presStyleLbl="node1" presStyleIdx="2" presStyleCnt="3" custScaleY="194537">
        <dgm:presLayoutVars>
          <dgm:chMax val="0"/>
          <dgm:bulletEnabled val="1"/>
        </dgm:presLayoutVars>
      </dgm:prSet>
      <dgm:spPr/>
      <dgm:t>
        <a:bodyPr/>
        <a:lstStyle/>
        <a:p>
          <a:endParaRPr lang="es-ES"/>
        </a:p>
      </dgm:t>
    </dgm:pt>
    <dgm:pt modelId="{1527ACEB-C3B2-4C3A-ABF5-4F9A83F33620}" type="pres">
      <dgm:prSet presAssocID="{FBFBAAC7-6A0D-4104-910C-7C1005D7FADA}" presName="negativeSpace" presStyleCnt="0"/>
      <dgm:spPr/>
    </dgm:pt>
    <dgm:pt modelId="{05198A7C-C0D8-4E87-9CD5-653CD7994D46}" type="pres">
      <dgm:prSet presAssocID="{FBFBAAC7-6A0D-4104-910C-7C1005D7FADA}" presName="childText" presStyleLbl="conFgAcc1" presStyleIdx="2" presStyleCnt="3">
        <dgm:presLayoutVars>
          <dgm:bulletEnabled val="1"/>
        </dgm:presLayoutVars>
      </dgm:prSet>
      <dgm:spPr/>
      <dgm:t>
        <a:bodyPr/>
        <a:lstStyle/>
        <a:p>
          <a:endParaRPr lang="es-ES"/>
        </a:p>
      </dgm:t>
    </dgm:pt>
  </dgm:ptLst>
  <dgm:cxnLst>
    <dgm:cxn modelId="{A4D2C42F-19A4-4922-8EB6-BBDBE4FC2D32}" srcId="{67307E45-6471-4486-A121-171F39DE6739}" destId="{AE65A75C-A996-4C65-B755-B35ACF9106F9}" srcOrd="1" destOrd="0" parTransId="{422EB5A7-8134-45A5-A638-5D9C7D26B33A}" sibTransId="{F6F96FFA-811F-4148-A4F8-9C8366F01C62}"/>
    <dgm:cxn modelId="{C487B30B-D22C-45F9-A4E8-E028379F4F02}" srcId="{629C6366-7BE2-43E5-81DC-2B18E570ECA1}" destId="{C1E3E1E1-A025-4EBF-9FA1-3B9F87BB15AE}" srcOrd="1" destOrd="0" parTransId="{FB515583-08CD-41A0-9A9A-D54020137BA6}" sibTransId="{4BFE5C5F-8A48-43BD-B25E-36589DEEE68B}"/>
    <dgm:cxn modelId="{3FE7E4A9-D46B-4EB6-99F2-E9254BEB979B}" srcId="{F40A7AF7-04DD-4E55-B6F7-788181D254A3}" destId="{4E82768A-1D66-4652-9769-1D769CF688CA}" srcOrd="1" destOrd="0" parTransId="{643525E9-8F1B-4A93-95EC-F5279A9D9349}" sibTransId="{F2BC01D6-A614-46C3-A247-BA99E3648528}"/>
    <dgm:cxn modelId="{45047CE5-27D8-44AD-AFFB-FB632D570020}" srcId="{67307E45-6471-4486-A121-171F39DE6739}" destId="{FEA33285-089E-417E-9607-61E0B3F78EC4}" srcOrd="0" destOrd="0" parTransId="{3873F422-7AAB-4BCC-8C8F-C7CDFD89E1FD}" sibTransId="{F0E6A2C1-78A4-429E-A882-C3DF1AB7D5C6}"/>
    <dgm:cxn modelId="{9490EA5C-7D62-4A27-999A-4A62952AB2E2}" type="presOf" srcId="{E9F5EFED-BF9F-4758-B992-767FFC421A59}" destId="{76A596C5-8163-4E00-81F0-BF4D3655B2E1}" srcOrd="1" destOrd="0" presId="urn:microsoft.com/office/officeart/2005/8/layout/list1"/>
    <dgm:cxn modelId="{D01342DE-A417-4A79-8CA2-548FCB55242E}" srcId="{FBFBAAC7-6A0D-4104-910C-7C1005D7FADA}" destId="{629C6366-7BE2-43E5-81DC-2B18E570ECA1}" srcOrd="0" destOrd="0" parTransId="{5F9E556A-F091-42F8-8AEA-992D39E4E9EC}" sibTransId="{44D28D52-D77B-44A3-A41D-9FDCA062C00B}"/>
    <dgm:cxn modelId="{7710804E-0EBF-4C85-A7D4-C8E6FD9EF35A}" type="presOf" srcId="{C1E3E1E1-A025-4EBF-9FA1-3B9F87BB15AE}" destId="{05198A7C-C0D8-4E87-9CD5-653CD7994D46}" srcOrd="0" destOrd="2" presId="urn:microsoft.com/office/officeart/2005/8/layout/list1"/>
    <dgm:cxn modelId="{DF67590D-71C1-4634-84C8-FF53F6654F29}" type="presOf" srcId="{67307E45-6471-4486-A121-171F39DE6739}" destId="{81F56B09-9C3A-49DA-B936-AD715C911BE1}" srcOrd="0" destOrd="0" presId="urn:microsoft.com/office/officeart/2005/8/layout/list1"/>
    <dgm:cxn modelId="{2C254C99-B4E0-4B67-AF34-2085A5B1C32C}" srcId="{970BB827-5851-42F6-AA18-A63A4B89B299}" destId="{B32C5091-72AD-445A-BE64-396DA1B0ED41}" srcOrd="0" destOrd="0" parTransId="{6E99A505-AFD5-47FE-A665-6EE42BC6049C}" sibTransId="{AC33F18B-7B2D-43EE-9AA7-7C28F4E15BD4}"/>
    <dgm:cxn modelId="{4C752D47-7185-4C76-A2C1-53C028409043}" type="presOf" srcId="{8D91B76B-F894-4ABB-9B7B-F4C9BBF320B9}" destId="{05198A7C-C0D8-4E87-9CD5-653CD7994D46}" srcOrd="0" destOrd="1" presId="urn:microsoft.com/office/officeart/2005/8/layout/list1"/>
    <dgm:cxn modelId="{50595174-1ECB-4F70-A36A-BEA6903206B5}" srcId="{E9F5EFED-BF9F-4758-B992-767FFC421A59}" destId="{F40A7AF7-04DD-4E55-B6F7-788181D254A3}" srcOrd="0" destOrd="0" parTransId="{A8F718B1-3623-402D-8B42-0184C2EED7AE}" sibTransId="{F7CD2810-5431-40F7-9040-A0596ACD585F}"/>
    <dgm:cxn modelId="{B339D768-1DDF-422E-B587-6CAEF60694DD}" type="presOf" srcId="{FBFBAAC7-6A0D-4104-910C-7C1005D7FADA}" destId="{DB30DC84-5500-48F4-9B32-DE2461326F01}" srcOrd="0" destOrd="0" presId="urn:microsoft.com/office/officeart/2005/8/layout/list1"/>
    <dgm:cxn modelId="{48C0F43A-C074-4D27-B20C-3CF2E7B56D65}" srcId="{970BB827-5851-42F6-AA18-A63A4B89B299}" destId="{FBFBAAC7-6A0D-4104-910C-7C1005D7FADA}" srcOrd="2" destOrd="0" parTransId="{D5C14A38-C42A-4D3E-B9FE-31481F8B6D0A}" sibTransId="{052ED61B-672E-46A8-9BF9-5B37EC2F4C02}"/>
    <dgm:cxn modelId="{21E15DD9-46DB-4004-9FBB-8CCC72555025}" type="presOf" srcId="{FEA33285-089E-417E-9607-61E0B3F78EC4}" destId="{81F56B09-9C3A-49DA-B936-AD715C911BE1}" srcOrd="0" destOrd="1" presId="urn:microsoft.com/office/officeart/2005/8/layout/list1"/>
    <dgm:cxn modelId="{082D4D3D-E040-40B6-A99A-0108A499AC27}" type="presOf" srcId="{FBFBAAC7-6A0D-4104-910C-7C1005D7FADA}" destId="{4A02E21F-7912-4905-AB61-42BA285F6A3A}" srcOrd="1" destOrd="0" presId="urn:microsoft.com/office/officeart/2005/8/layout/list1"/>
    <dgm:cxn modelId="{2461F822-704E-4770-B937-17652B554F4C}" type="presOf" srcId="{B32C5091-72AD-445A-BE64-396DA1B0ED41}" destId="{FD3C728B-2AE2-45DC-BE93-3446D33E8846}" srcOrd="0" destOrd="0" presId="urn:microsoft.com/office/officeart/2005/8/layout/list1"/>
    <dgm:cxn modelId="{3D343C27-0554-4F66-BEA0-39CEDE56D3FC}" srcId="{629C6366-7BE2-43E5-81DC-2B18E570ECA1}" destId="{8D91B76B-F894-4ABB-9B7B-F4C9BBF320B9}" srcOrd="0" destOrd="0" parTransId="{A881CFB0-F46B-4A83-AC79-71E015A568DC}" sibTransId="{BD855877-834F-4ACD-BCED-596F7F6E3CDE}"/>
    <dgm:cxn modelId="{C4CEF4E3-BEEF-4B57-B393-9289734BD42E}" type="presOf" srcId="{F40A7AF7-04DD-4E55-B6F7-788181D254A3}" destId="{AEA687F3-656C-4532-AA8C-C31359FBCF23}" srcOrd="0" destOrd="0" presId="urn:microsoft.com/office/officeart/2005/8/layout/list1"/>
    <dgm:cxn modelId="{B7718F23-B161-433F-8A84-7DBE714FD553}" type="presOf" srcId="{4E82768A-1D66-4652-9769-1D769CF688CA}" destId="{AEA687F3-656C-4532-AA8C-C31359FBCF23}" srcOrd="0" destOrd="2" presId="urn:microsoft.com/office/officeart/2005/8/layout/list1"/>
    <dgm:cxn modelId="{59A4786E-76DE-4709-920F-FDA12AAD9D70}" type="presOf" srcId="{629C6366-7BE2-43E5-81DC-2B18E570ECA1}" destId="{05198A7C-C0D8-4E87-9CD5-653CD7994D46}" srcOrd="0" destOrd="0" presId="urn:microsoft.com/office/officeart/2005/8/layout/list1"/>
    <dgm:cxn modelId="{8EA4BE76-9125-479C-8A11-B9EE80E61299}" type="presOf" srcId="{E9F5EFED-BF9F-4758-B992-767FFC421A59}" destId="{C0533B85-BFB5-493E-94F8-07887EF47FD0}" srcOrd="0" destOrd="0" presId="urn:microsoft.com/office/officeart/2005/8/layout/list1"/>
    <dgm:cxn modelId="{8E9A7DCC-8447-40E2-B494-D973FF4C982D}" srcId="{970BB827-5851-42F6-AA18-A63A4B89B299}" destId="{E9F5EFED-BF9F-4758-B992-767FFC421A59}" srcOrd="1" destOrd="0" parTransId="{8A22CF73-768A-40AC-ABE1-5179581EC22B}" sibTransId="{27552399-0D37-498C-B6AD-3F38ED00F381}"/>
    <dgm:cxn modelId="{6821DF16-8471-493D-B952-33CF38DE11CB}" srcId="{F40A7AF7-04DD-4E55-B6F7-788181D254A3}" destId="{D0633D52-766A-4B06-A000-B68BAB6C6B11}" srcOrd="0" destOrd="0" parTransId="{6FCD8CC5-91E6-417F-BBC7-A73EC5A905F7}" sibTransId="{8739220B-A780-4A70-A916-B943E3C8B3E8}"/>
    <dgm:cxn modelId="{09381085-88AA-405F-A540-11987AA71057}" type="presOf" srcId="{AE65A75C-A996-4C65-B755-B35ACF9106F9}" destId="{81F56B09-9C3A-49DA-B936-AD715C911BE1}" srcOrd="0" destOrd="2" presId="urn:microsoft.com/office/officeart/2005/8/layout/list1"/>
    <dgm:cxn modelId="{94AD8038-0DE3-45E1-A1C7-9DE162C4D4D1}" type="presOf" srcId="{B32C5091-72AD-445A-BE64-396DA1B0ED41}" destId="{7A1AFB66-D30E-4C22-8DD8-997170E2F05E}" srcOrd="1" destOrd="0" presId="urn:microsoft.com/office/officeart/2005/8/layout/list1"/>
    <dgm:cxn modelId="{20338AC5-6BB6-46FF-BBDE-76C30C2DF6D2}" srcId="{B32C5091-72AD-445A-BE64-396DA1B0ED41}" destId="{67307E45-6471-4486-A121-171F39DE6739}" srcOrd="0" destOrd="0" parTransId="{BEF2A86F-4B8C-4DFB-AA0D-E746675F2896}" sibTransId="{BB67BE87-EEC1-4FDB-A6C4-24BECA689CEB}"/>
    <dgm:cxn modelId="{BA92E775-B43D-4B50-B4CB-38A9E7D43F98}" type="presOf" srcId="{D0633D52-766A-4B06-A000-B68BAB6C6B11}" destId="{AEA687F3-656C-4532-AA8C-C31359FBCF23}" srcOrd="0" destOrd="1" presId="urn:microsoft.com/office/officeart/2005/8/layout/list1"/>
    <dgm:cxn modelId="{B745989E-A3F7-4551-8B08-0BEAF3C5C690}" type="presOf" srcId="{970BB827-5851-42F6-AA18-A63A4B89B299}" destId="{037266FC-A061-4D56-AA30-CE567FD90AAA}" srcOrd="0" destOrd="0" presId="urn:microsoft.com/office/officeart/2005/8/layout/list1"/>
    <dgm:cxn modelId="{9B4C1C7A-E6CF-455E-9D3A-EC2022502DFB}" type="presParOf" srcId="{037266FC-A061-4D56-AA30-CE567FD90AAA}" destId="{B0F9B310-17FB-4296-A407-D7C345EF6B4D}" srcOrd="0" destOrd="0" presId="urn:microsoft.com/office/officeart/2005/8/layout/list1"/>
    <dgm:cxn modelId="{22376FEB-099D-4A68-8FEE-4B0F8B47C39B}" type="presParOf" srcId="{B0F9B310-17FB-4296-A407-D7C345EF6B4D}" destId="{FD3C728B-2AE2-45DC-BE93-3446D33E8846}" srcOrd="0" destOrd="0" presId="urn:microsoft.com/office/officeart/2005/8/layout/list1"/>
    <dgm:cxn modelId="{9A37896B-67B6-4038-A85A-18E5B6EEE3D2}" type="presParOf" srcId="{B0F9B310-17FB-4296-A407-D7C345EF6B4D}" destId="{7A1AFB66-D30E-4C22-8DD8-997170E2F05E}" srcOrd="1" destOrd="0" presId="urn:microsoft.com/office/officeart/2005/8/layout/list1"/>
    <dgm:cxn modelId="{53E809CB-F952-46ED-9952-61678E628003}" type="presParOf" srcId="{037266FC-A061-4D56-AA30-CE567FD90AAA}" destId="{C8D16C48-6293-4C9C-BC26-9FD401B85421}" srcOrd="1" destOrd="0" presId="urn:microsoft.com/office/officeart/2005/8/layout/list1"/>
    <dgm:cxn modelId="{895B681E-553E-4620-B731-1E331B577FE4}" type="presParOf" srcId="{037266FC-A061-4D56-AA30-CE567FD90AAA}" destId="{81F56B09-9C3A-49DA-B936-AD715C911BE1}" srcOrd="2" destOrd="0" presId="urn:microsoft.com/office/officeart/2005/8/layout/list1"/>
    <dgm:cxn modelId="{4FA996F0-DCDB-4FE0-BC3B-936D832A3EB0}" type="presParOf" srcId="{037266FC-A061-4D56-AA30-CE567FD90AAA}" destId="{49EC588C-91AB-4124-B65E-A5C10190FF44}" srcOrd="3" destOrd="0" presId="urn:microsoft.com/office/officeart/2005/8/layout/list1"/>
    <dgm:cxn modelId="{97A9ABAA-5CCC-4DD3-A019-36D7907D40D9}" type="presParOf" srcId="{037266FC-A061-4D56-AA30-CE567FD90AAA}" destId="{7C0A8C69-ADF0-4513-9D89-4F09F00253CE}" srcOrd="4" destOrd="0" presId="urn:microsoft.com/office/officeart/2005/8/layout/list1"/>
    <dgm:cxn modelId="{F5CF6F15-202E-48B7-85A1-CC6C1835E446}" type="presParOf" srcId="{7C0A8C69-ADF0-4513-9D89-4F09F00253CE}" destId="{C0533B85-BFB5-493E-94F8-07887EF47FD0}" srcOrd="0" destOrd="0" presId="urn:microsoft.com/office/officeart/2005/8/layout/list1"/>
    <dgm:cxn modelId="{3289FAA3-8EDA-48B4-86F9-3A03A8CB640E}" type="presParOf" srcId="{7C0A8C69-ADF0-4513-9D89-4F09F00253CE}" destId="{76A596C5-8163-4E00-81F0-BF4D3655B2E1}" srcOrd="1" destOrd="0" presId="urn:microsoft.com/office/officeart/2005/8/layout/list1"/>
    <dgm:cxn modelId="{653871AD-A7A2-4EEF-81AB-91CE1EA5758D}" type="presParOf" srcId="{037266FC-A061-4D56-AA30-CE567FD90AAA}" destId="{7F7AD989-E193-4A91-9BD7-CC54BBCFD3DA}" srcOrd="5" destOrd="0" presId="urn:microsoft.com/office/officeart/2005/8/layout/list1"/>
    <dgm:cxn modelId="{08C7EC69-28A0-435E-96ED-BF31BCAA1D7B}" type="presParOf" srcId="{037266FC-A061-4D56-AA30-CE567FD90AAA}" destId="{AEA687F3-656C-4532-AA8C-C31359FBCF23}" srcOrd="6" destOrd="0" presId="urn:microsoft.com/office/officeart/2005/8/layout/list1"/>
    <dgm:cxn modelId="{0803842C-C397-4AE0-B999-DDEE187D956B}" type="presParOf" srcId="{037266FC-A061-4D56-AA30-CE567FD90AAA}" destId="{D9C4CF8E-C032-49A4-8F82-E0464F69615D}" srcOrd="7" destOrd="0" presId="urn:microsoft.com/office/officeart/2005/8/layout/list1"/>
    <dgm:cxn modelId="{B485DB15-2D7F-456A-B6F0-03F8DEF9EEB3}" type="presParOf" srcId="{037266FC-A061-4D56-AA30-CE567FD90AAA}" destId="{6B54D38E-0B93-4CC3-A9ED-668EE8CD0829}" srcOrd="8" destOrd="0" presId="urn:microsoft.com/office/officeart/2005/8/layout/list1"/>
    <dgm:cxn modelId="{12CD0242-7268-44C9-A887-E34D9A5D96F4}" type="presParOf" srcId="{6B54D38E-0B93-4CC3-A9ED-668EE8CD0829}" destId="{DB30DC84-5500-48F4-9B32-DE2461326F01}" srcOrd="0" destOrd="0" presId="urn:microsoft.com/office/officeart/2005/8/layout/list1"/>
    <dgm:cxn modelId="{133F21AD-C8FC-4A11-91CF-C3FB037D1E67}" type="presParOf" srcId="{6B54D38E-0B93-4CC3-A9ED-668EE8CD0829}" destId="{4A02E21F-7912-4905-AB61-42BA285F6A3A}" srcOrd="1" destOrd="0" presId="urn:microsoft.com/office/officeart/2005/8/layout/list1"/>
    <dgm:cxn modelId="{0D05D9F3-5393-4210-A6D5-4B01D41239BD}" type="presParOf" srcId="{037266FC-A061-4D56-AA30-CE567FD90AAA}" destId="{1527ACEB-C3B2-4C3A-ABF5-4F9A83F33620}" srcOrd="9" destOrd="0" presId="urn:microsoft.com/office/officeart/2005/8/layout/list1"/>
    <dgm:cxn modelId="{DED7FA65-C1A3-4568-85E6-8710FDF22E1B}" type="presParOf" srcId="{037266FC-A061-4D56-AA30-CE567FD90AAA}" destId="{05198A7C-C0D8-4E87-9CD5-653CD7994D4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94C59C7-C109-41D3-B7E3-D72D52B8CBB1}" type="doc">
      <dgm:prSet loTypeId="urn:microsoft.com/office/officeart/2005/8/layout/bProcess3" loCatId="process" qsTypeId="urn:microsoft.com/office/officeart/2005/8/quickstyle/3d2" qsCatId="3D" csTypeId="urn:microsoft.com/office/officeart/2005/8/colors/accent1_4" csCatId="accent1" phldr="1"/>
      <dgm:spPr/>
    </dgm:pt>
    <dgm:pt modelId="{F247FA96-E0D9-4BF1-B781-4982E6B441B3}">
      <dgm:prSet phldrT="[Texto]" custT="1"/>
      <dgm:spPr/>
      <dgm:t>
        <a:bodyPr/>
        <a:lstStyle/>
        <a:p>
          <a:pPr algn="ctr">
            <a:lnSpc>
              <a:spcPct val="100000"/>
            </a:lnSpc>
            <a:spcAft>
              <a:spcPts val="0"/>
            </a:spcAft>
          </a:pPr>
          <a:r>
            <a:rPr lang="es-ES" sz="2400" b="1" i="1" u="sng" dirty="0" smtClean="0">
              <a:latin typeface="Calibri" pitchFamily="34" charset="0"/>
            </a:rPr>
            <a:t>SIAF</a:t>
          </a:r>
        </a:p>
        <a:p>
          <a:pPr algn="ctr">
            <a:lnSpc>
              <a:spcPct val="90000"/>
            </a:lnSpc>
            <a:spcAft>
              <a:spcPct val="35000"/>
            </a:spcAft>
          </a:pPr>
          <a:r>
            <a:rPr lang="es-ES" sz="2000" b="1" i="1" dirty="0" smtClean="0">
              <a:latin typeface="Calibri" pitchFamily="34" charset="0"/>
            </a:rPr>
            <a:t>Modulo MPP y Módulo Administrativo </a:t>
          </a:r>
          <a:endParaRPr lang="es-ES" sz="2000" b="1" i="1" dirty="0">
            <a:latin typeface="Calibri" pitchFamily="34" charset="0"/>
          </a:endParaRPr>
        </a:p>
      </dgm:t>
    </dgm:pt>
    <dgm:pt modelId="{F3FF15CF-2D9C-486F-ACEA-7C6110BE5F5D}" type="parTrans" cxnId="{3D2FFC13-CEDE-4C39-86AF-A3B6D44E2B3E}">
      <dgm:prSet/>
      <dgm:spPr/>
      <dgm:t>
        <a:bodyPr/>
        <a:lstStyle/>
        <a:p>
          <a:endParaRPr lang="es-ES"/>
        </a:p>
      </dgm:t>
    </dgm:pt>
    <dgm:pt modelId="{EBDCE9BA-AEA0-45FF-A86E-3D108BA41EBB}" type="sibTrans" cxnId="{3D2FFC13-CEDE-4C39-86AF-A3B6D44E2B3E}">
      <dgm:prSet>
        <dgm:style>
          <a:lnRef idx="2">
            <a:schemeClr val="accent6"/>
          </a:lnRef>
          <a:fillRef idx="0">
            <a:schemeClr val="accent6"/>
          </a:fillRef>
          <a:effectRef idx="1">
            <a:schemeClr val="accent6"/>
          </a:effectRef>
          <a:fontRef idx="minor">
            <a:schemeClr val="tx1"/>
          </a:fontRef>
        </dgm:style>
      </dgm:prSet>
      <dgm:spPr/>
      <dgm:t>
        <a:bodyPr/>
        <a:lstStyle/>
        <a:p>
          <a:endParaRPr lang="es-ES"/>
        </a:p>
      </dgm:t>
    </dgm:pt>
    <dgm:pt modelId="{CB4B0855-8A35-4B92-AE5C-DC2AB20E04A4}">
      <dgm:prSet phldrT="[Texto]" custT="1"/>
      <dgm:spPr/>
      <dgm:t>
        <a:bodyPr/>
        <a:lstStyle/>
        <a:p>
          <a:r>
            <a:rPr lang="es-ES" sz="1800" b="1" dirty="0" smtClean="0">
              <a:latin typeface="Calibri" pitchFamily="34" charset="0"/>
            </a:rPr>
            <a:t>DIRECCIÓN DE CALIDAD DEL GASTO </a:t>
          </a:r>
          <a:r>
            <a:rPr lang="es-ES" sz="1600" b="1" dirty="0" smtClean="0">
              <a:latin typeface="Calibri" pitchFamily="34" charset="0"/>
            </a:rPr>
            <a:t>recoge la información de este módulo y </a:t>
          </a:r>
        </a:p>
        <a:p>
          <a:r>
            <a:rPr lang="es-ES" sz="1600" b="1" dirty="0" smtClean="0">
              <a:latin typeface="Calibri" pitchFamily="34" charset="0"/>
            </a:rPr>
            <a:t>Selecciona las cadenas  funcional y programáticas del gasto social</a:t>
          </a:r>
          <a:endParaRPr lang="es-ES" sz="1600" b="1" dirty="0">
            <a:latin typeface="Calibri" pitchFamily="34" charset="0"/>
          </a:endParaRPr>
        </a:p>
      </dgm:t>
    </dgm:pt>
    <dgm:pt modelId="{378B979A-881B-4D22-BDC8-C77140CCF1B8}" type="parTrans" cxnId="{BA29DC4E-3464-4A5F-BD1A-F73F90ACE00F}">
      <dgm:prSet/>
      <dgm:spPr/>
      <dgm:t>
        <a:bodyPr/>
        <a:lstStyle/>
        <a:p>
          <a:endParaRPr lang="es-ES"/>
        </a:p>
      </dgm:t>
    </dgm:pt>
    <dgm:pt modelId="{07CB42DD-7E40-45CF-87BA-78196DDCB69F}" type="sibTrans" cxnId="{BA29DC4E-3464-4A5F-BD1A-F73F90ACE00F}">
      <dgm:prSet>
        <dgm:style>
          <a:lnRef idx="2">
            <a:schemeClr val="accent6"/>
          </a:lnRef>
          <a:fillRef idx="0">
            <a:schemeClr val="accent6"/>
          </a:fillRef>
          <a:effectRef idx="1">
            <a:schemeClr val="accent6"/>
          </a:effectRef>
          <a:fontRef idx="minor">
            <a:schemeClr val="tx1"/>
          </a:fontRef>
        </dgm:style>
      </dgm:prSet>
      <dgm:spPr/>
      <dgm:t>
        <a:bodyPr/>
        <a:lstStyle/>
        <a:p>
          <a:endParaRPr lang="es-ES"/>
        </a:p>
      </dgm:t>
    </dgm:pt>
    <dgm:pt modelId="{42A8918A-A256-4905-8718-E4DE78E0FB33}">
      <dgm:prSet phldrT="[Texto]" custT="1"/>
      <dgm:spPr/>
      <dgm:t>
        <a:bodyPr/>
        <a:lstStyle/>
        <a:p>
          <a:pPr algn="ctr">
            <a:lnSpc>
              <a:spcPct val="100000"/>
            </a:lnSpc>
            <a:spcAft>
              <a:spcPts val="0"/>
            </a:spcAft>
          </a:pPr>
          <a:r>
            <a:rPr lang="es-ES" sz="1800" b="1" i="1" dirty="0" smtClean="0">
              <a:latin typeface="Calibri" pitchFamily="34" charset="0"/>
            </a:rPr>
            <a:t>PLIEGO</a:t>
          </a:r>
        </a:p>
        <a:p>
          <a:pPr algn="ctr">
            <a:lnSpc>
              <a:spcPct val="100000"/>
            </a:lnSpc>
            <a:spcAft>
              <a:spcPts val="0"/>
            </a:spcAft>
          </a:pPr>
          <a:r>
            <a:rPr lang="es-ES" sz="1800" b="1" i="1" dirty="0" smtClean="0">
              <a:latin typeface="Calibri" pitchFamily="34" charset="0"/>
            </a:rPr>
            <a:t>Verifica la información en los reportes de Gasto Social. </a:t>
          </a:r>
          <a:endParaRPr lang="es-ES" sz="1400" b="1" i="1" dirty="0" smtClean="0">
            <a:latin typeface="Calibri" pitchFamily="34" charset="0"/>
          </a:endParaRPr>
        </a:p>
        <a:p>
          <a:pPr algn="ctr">
            <a:lnSpc>
              <a:spcPct val="100000"/>
            </a:lnSpc>
            <a:spcAft>
              <a:spcPts val="600"/>
            </a:spcAft>
          </a:pPr>
          <a:r>
            <a:rPr lang="es-ES" sz="2400" b="1" i="1" dirty="0" smtClean="0"/>
            <a:t> </a:t>
          </a:r>
          <a:endParaRPr lang="es-ES" sz="2400" b="1" i="1" dirty="0"/>
        </a:p>
      </dgm:t>
    </dgm:pt>
    <dgm:pt modelId="{9E398037-5013-4889-A0FB-8574C3E0FC39}" type="parTrans" cxnId="{ACACDCE9-AC60-4538-ACEE-187D9D1C055F}">
      <dgm:prSet/>
      <dgm:spPr/>
      <dgm:t>
        <a:bodyPr/>
        <a:lstStyle/>
        <a:p>
          <a:endParaRPr lang="es-ES"/>
        </a:p>
      </dgm:t>
    </dgm:pt>
    <dgm:pt modelId="{82ADE20B-8ADC-4083-8479-048AF528AEC9}" type="sibTrans" cxnId="{ACACDCE9-AC60-4538-ACEE-187D9D1C055F}">
      <dgm:prSet/>
      <dgm:spPr/>
      <dgm:t>
        <a:bodyPr/>
        <a:lstStyle/>
        <a:p>
          <a:endParaRPr lang="es-ES"/>
        </a:p>
      </dgm:t>
    </dgm:pt>
    <dgm:pt modelId="{007BE0C5-4D5A-4CAB-B2E0-FE289071E1B8}">
      <dgm:prSet custT="1"/>
      <dgm:spPr/>
      <dgm:t>
        <a:bodyPr/>
        <a:lstStyle/>
        <a:p>
          <a:r>
            <a:rPr lang="es-ES" sz="2400" b="1" dirty="0" smtClean="0">
              <a:latin typeface="Calibri" pitchFamily="34" charset="0"/>
            </a:rPr>
            <a:t>UNIDAD EJECUTORA y/o PLIEGO</a:t>
          </a:r>
          <a:endParaRPr lang="es-ES" sz="2400" b="1" dirty="0">
            <a:latin typeface="Calibri" pitchFamily="34" charset="0"/>
          </a:endParaRPr>
        </a:p>
      </dgm:t>
    </dgm:pt>
    <dgm:pt modelId="{35D99A90-4E21-4AD6-9795-1F83535AD012}" type="parTrans" cxnId="{59E4CEDB-D0E6-417B-A153-B57C86A6D937}">
      <dgm:prSet/>
      <dgm:spPr/>
      <dgm:t>
        <a:bodyPr/>
        <a:lstStyle/>
        <a:p>
          <a:endParaRPr lang="es-ES"/>
        </a:p>
      </dgm:t>
    </dgm:pt>
    <dgm:pt modelId="{C8B77A3D-5C2E-4F0C-94FE-1084BCD57521}" type="sibTrans" cxnId="{59E4CEDB-D0E6-417B-A153-B57C86A6D937}">
      <dgm:prSet>
        <dgm:style>
          <a:lnRef idx="2">
            <a:schemeClr val="accent6"/>
          </a:lnRef>
          <a:fillRef idx="0">
            <a:schemeClr val="accent6"/>
          </a:fillRef>
          <a:effectRef idx="1">
            <a:schemeClr val="accent6"/>
          </a:effectRef>
          <a:fontRef idx="minor">
            <a:schemeClr val="tx1"/>
          </a:fontRef>
        </dgm:style>
      </dgm:prSet>
      <dgm:spPr/>
      <dgm:t>
        <a:bodyPr/>
        <a:lstStyle/>
        <a:p>
          <a:endParaRPr lang="es-ES"/>
        </a:p>
      </dgm:t>
    </dgm:pt>
    <dgm:pt modelId="{2D61A65D-F769-4464-8CE2-500685B663DB}">
      <dgm:prSet phldrT="[Texto]" custT="1"/>
      <dgm:spPr/>
      <dgm:t>
        <a:bodyPr/>
        <a:lstStyle/>
        <a:p>
          <a:pPr algn="ctr">
            <a:lnSpc>
              <a:spcPct val="100000"/>
            </a:lnSpc>
            <a:spcAft>
              <a:spcPts val="0"/>
            </a:spcAft>
          </a:pPr>
          <a:r>
            <a:rPr lang="es-ES" sz="2400" b="1" i="1" dirty="0" smtClean="0">
              <a:latin typeface="Calibri" pitchFamily="34" charset="0"/>
            </a:rPr>
            <a:t>SIAF</a:t>
          </a:r>
        </a:p>
        <a:p>
          <a:pPr algn="ctr">
            <a:lnSpc>
              <a:spcPct val="100000"/>
            </a:lnSpc>
            <a:spcAft>
              <a:spcPts val="0"/>
            </a:spcAft>
          </a:pPr>
          <a:r>
            <a:rPr lang="es-ES" sz="1600" b="1" i="1" dirty="0" smtClean="0">
              <a:latin typeface="Calibri" pitchFamily="34" charset="0"/>
            </a:rPr>
            <a:t>Recibe la información con las precisiones de la </a:t>
          </a:r>
          <a:r>
            <a:rPr lang="es-ES" sz="1600" b="1" i="1" dirty="0" err="1" smtClean="0">
              <a:latin typeface="Calibri" pitchFamily="34" charset="0"/>
            </a:rPr>
            <a:t>Direc</a:t>
          </a:r>
          <a:r>
            <a:rPr lang="es-ES" sz="1600" b="1" i="1" dirty="0" smtClean="0">
              <a:latin typeface="Calibri" pitchFamily="34" charset="0"/>
            </a:rPr>
            <a:t>. Calidad del Gasto</a:t>
          </a:r>
        </a:p>
        <a:p>
          <a:pPr algn="ctr">
            <a:lnSpc>
              <a:spcPct val="90000"/>
            </a:lnSpc>
            <a:spcAft>
              <a:spcPct val="35000"/>
            </a:spcAft>
          </a:pPr>
          <a:endParaRPr lang="es-ES" sz="3600" b="1" i="1" dirty="0">
            <a:latin typeface="Calibri" pitchFamily="34" charset="0"/>
          </a:endParaRPr>
        </a:p>
      </dgm:t>
    </dgm:pt>
    <dgm:pt modelId="{52EBB2CD-6D3E-456F-A3C6-7443A2C77555}" type="parTrans" cxnId="{0B1748B3-19AC-4EAB-974A-60B6F66BB372}">
      <dgm:prSet/>
      <dgm:spPr/>
      <dgm:t>
        <a:bodyPr/>
        <a:lstStyle/>
        <a:p>
          <a:endParaRPr lang="es-ES"/>
        </a:p>
      </dgm:t>
    </dgm:pt>
    <dgm:pt modelId="{A568AF97-9EA1-41B5-B1A9-98FDC9780513}" type="sibTrans" cxnId="{0B1748B3-19AC-4EAB-974A-60B6F66BB372}">
      <dgm:prSet>
        <dgm:style>
          <a:lnRef idx="2">
            <a:schemeClr val="accent6"/>
          </a:lnRef>
          <a:fillRef idx="0">
            <a:schemeClr val="accent6"/>
          </a:fillRef>
          <a:effectRef idx="1">
            <a:schemeClr val="accent6"/>
          </a:effectRef>
          <a:fontRef idx="minor">
            <a:schemeClr val="tx1"/>
          </a:fontRef>
        </dgm:style>
      </dgm:prSet>
      <dgm:spPr/>
      <dgm:t>
        <a:bodyPr/>
        <a:lstStyle/>
        <a:p>
          <a:endParaRPr lang="es-ES"/>
        </a:p>
      </dgm:t>
    </dgm:pt>
    <dgm:pt modelId="{114E7710-10D1-4CCA-BAFA-72261FF563F3}">
      <dgm:prSet custT="1"/>
      <dgm:spPr/>
      <dgm:t>
        <a:bodyPr/>
        <a:lstStyle/>
        <a:p>
          <a:endParaRPr lang="es-ES" sz="2100" dirty="0">
            <a:latin typeface="Calibri" pitchFamily="34" charset="0"/>
          </a:endParaRPr>
        </a:p>
      </dgm:t>
    </dgm:pt>
    <dgm:pt modelId="{56E29B49-5A89-4456-902D-F9F0C799D754}" type="parTrans" cxnId="{526CC8FD-AE1E-40DA-A1B2-BBCE723E08C6}">
      <dgm:prSet/>
      <dgm:spPr/>
      <dgm:t>
        <a:bodyPr/>
        <a:lstStyle/>
        <a:p>
          <a:endParaRPr lang="es-ES"/>
        </a:p>
      </dgm:t>
    </dgm:pt>
    <dgm:pt modelId="{D7C8E319-96F8-49A0-ACBC-2014F1D865F6}" type="sibTrans" cxnId="{526CC8FD-AE1E-40DA-A1B2-BBCE723E08C6}">
      <dgm:prSet/>
      <dgm:spPr/>
      <dgm:t>
        <a:bodyPr/>
        <a:lstStyle/>
        <a:p>
          <a:endParaRPr lang="es-ES"/>
        </a:p>
      </dgm:t>
    </dgm:pt>
    <dgm:pt modelId="{01562A83-EE99-42FC-B9DF-C9B8B582EC5E}">
      <dgm:prSet custT="1"/>
      <dgm:spPr/>
      <dgm:t>
        <a:bodyPr/>
        <a:lstStyle/>
        <a:p>
          <a:pPr algn="l">
            <a:lnSpc>
              <a:spcPct val="90000"/>
            </a:lnSpc>
            <a:spcAft>
              <a:spcPct val="15000"/>
            </a:spcAft>
          </a:pPr>
          <a:endParaRPr lang="es-ES" sz="2400" dirty="0">
            <a:latin typeface="Calibri" pitchFamily="34" charset="0"/>
          </a:endParaRPr>
        </a:p>
      </dgm:t>
    </dgm:pt>
    <dgm:pt modelId="{89D4E76F-9CD7-4EF4-9234-2B2E2BECBDDD}" type="parTrans" cxnId="{D7AA4B1E-BCC3-4F24-BA08-A166B4DE613F}">
      <dgm:prSet/>
      <dgm:spPr/>
      <dgm:t>
        <a:bodyPr/>
        <a:lstStyle/>
        <a:p>
          <a:endParaRPr lang="es-ES"/>
        </a:p>
      </dgm:t>
    </dgm:pt>
    <dgm:pt modelId="{17B0C3F3-4539-4449-B1FA-516D7447DB9B}" type="sibTrans" cxnId="{D7AA4B1E-BCC3-4F24-BA08-A166B4DE613F}">
      <dgm:prSet/>
      <dgm:spPr/>
      <dgm:t>
        <a:bodyPr/>
        <a:lstStyle/>
        <a:p>
          <a:endParaRPr lang="es-ES"/>
        </a:p>
      </dgm:t>
    </dgm:pt>
    <dgm:pt modelId="{54BE1978-91C5-4CDE-BB4E-A703D50AA1E5}">
      <dgm:prSet custT="1"/>
      <dgm:spPr/>
      <dgm:t>
        <a:bodyPr/>
        <a:lstStyle/>
        <a:p>
          <a:endParaRPr lang="es-ES" sz="2400" dirty="0">
            <a:latin typeface="Calibri" pitchFamily="34" charset="0"/>
          </a:endParaRPr>
        </a:p>
      </dgm:t>
    </dgm:pt>
    <dgm:pt modelId="{9A75DC31-8586-4C17-86EA-695824D3130F}" type="parTrans" cxnId="{56824138-1F1A-40E8-A272-CEBCA9B28A49}">
      <dgm:prSet/>
      <dgm:spPr/>
      <dgm:t>
        <a:bodyPr/>
        <a:lstStyle/>
        <a:p>
          <a:endParaRPr lang="es-ES"/>
        </a:p>
      </dgm:t>
    </dgm:pt>
    <dgm:pt modelId="{8F086E10-D8DD-4FCD-A49A-22F961F31DF1}" type="sibTrans" cxnId="{56824138-1F1A-40E8-A272-CEBCA9B28A49}">
      <dgm:prSet/>
      <dgm:spPr/>
      <dgm:t>
        <a:bodyPr/>
        <a:lstStyle/>
        <a:p>
          <a:endParaRPr lang="es-ES"/>
        </a:p>
      </dgm:t>
    </dgm:pt>
    <dgm:pt modelId="{542AEE3E-8A97-45DD-A9B6-F2399C252050}">
      <dgm:prSet custT="1"/>
      <dgm:spPr/>
      <dgm:t>
        <a:bodyPr/>
        <a:lstStyle/>
        <a:p>
          <a:pPr algn="l">
            <a:lnSpc>
              <a:spcPct val="90000"/>
            </a:lnSpc>
            <a:spcAft>
              <a:spcPct val="15000"/>
            </a:spcAft>
          </a:pPr>
          <a:endParaRPr lang="es-ES" sz="2000" dirty="0">
            <a:latin typeface="Calibri" pitchFamily="34" charset="0"/>
          </a:endParaRPr>
        </a:p>
      </dgm:t>
    </dgm:pt>
    <dgm:pt modelId="{63BE3B6B-B294-4F9D-A99F-375C2401FEB3}" type="parTrans" cxnId="{0E053DFD-99B0-497C-B3B0-62A799D0FC23}">
      <dgm:prSet/>
      <dgm:spPr/>
      <dgm:t>
        <a:bodyPr/>
        <a:lstStyle/>
        <a:p>
          <a:endParaRPr lang="es-ES"/>
        </a:p>
      </dgm:t>
    </dgm:pt>
    <dgm:pt modelId="{6AFAD0AB-33B9-42FB-A377-636723908083}" type="sibTrans" cxnId="{0E053DFD-99B0-497C-B3B0-62A799D0FC23}">
      <dgm:prSet/>
      <dgm:spPr/>
      <dgm:t>
        <a:bodyPr/>
        <a:lstStyle/>
        <a:p>
          <a:endParaRPr lang="es-ES"/>
        </a:p>
      </dgm:t>
    </dgm:pt>
    <dgm:pt modelId="{9FC403B4-106F-49C9-99E1-4BCC68E685FA}">
      <dgm:prSet custT="1"/>
      <dgm:spPr/>
      <dgm:t>
        <a:bodyPr/>
        <a:lstStyle/>
        <a:p>
          <a:pPr algn="l">
            <a:lnSpc>
              <a:spcPct val="90000"/>
            </a:lnSpc>
            <a:spcAft>
              <a:spcPct val="15000"/>
            </a:spcAft>
          </a:pPr>
          <a:endParaRPr lang="es-ES" sz="2100" dirty="0">
            <a:latin typeface="Calibri" pitchFamily="34" charset="0"/>
          </a:endParaRPr>
        </a:p>
      </dgm:t>
    </dgm:pt>
    <dgm:pt modelId="{42053C76-395B-425E-8247-83066325D61E}" type="parTrans" cxnId="{14933CB4-A495-4084-B8D5-C7D80CDA745C}">
      <dgm:prSet/>
      <dgm:spPr/>
      <dgm:t>
        <a:bodyPr/>
        <a:lstStyle/>
        <a:p>
          <a:endParaRPr lang="es-ES"/>
        </a:p>
      </dgm:t>
    </dgm:pt>
    <dgm:pt modelId="{89D2EE25-D980-4FDC-A2A2-4D7DFAB2EA77}" type="sibTrans" cxnId="{14933CB4-A495-4084-B8D5-C7D80CDA745C}">
      <dgm:prSet/>
      <dgm:spPr/>
      <dgm:t>
        <a:bodyPr/>
        <a:lstStyle/>
        <a:p>
          <a:endParaRPr lang="es-ES"/>
        </a:p>
      </dgm:t>
    </dgm:pt>
    <dgm:pt modelId="{83221E2F-8625-4F9E-892C-32C48CD76FD4}" type="pres">
      <dgm:prSet presAssocID="{694C59C7-C109-41D3-B7E3-D72D52B8CBB1}" presName="Name0" presStyleCnt="0">
        <dgm:presLayoutVars>
          <dgm:dir/>
          <dgm:resizeHandles val="exact"/>
        </dgm:presLayoutVars>
      </dgm:prSet>
      <dgm:spPr/>
    </dgm:pt>
    <dgm:pt modelId="{585F5170-DFCF-4987-B05E-D153588B777B}" type="pres">
      <dgm:prSet presAssocID="{007BE0C5-4D5A-4CAB-B2E0-FE289071E1B8}" presName="node" presStyleLbl="node1" presStyleIdx="0" presStyleCnt="5" custScaleY="118580" custLinFactNeighborX="-1656" custLinFactNeighborY="-14297">
        <dgm:presLayoutVars>
          <dgm:bulletEnabled val="1"/>
        </dgm:presLayoutVars>
      </dgm:prSet>
      <dgm:spPr/>
      <dgm:t>
        <a:bodyPr/>
        <a:lstStyle/>
        <a:p>
          <a:endParaRPr lang="es-ES"/>
        </a:p>
      </dgm:t>
    </dgm:pt>
    <dgm:pt modelId="{1C33AFC4-2DB2-4064-8E8B-9D95B1E1D7E3}" type="pres">
      <dgm:prSet presAssocID="{C8B77A3D-5C2E-4F0C-94FE-1084BCD57521}" presName="sibTrans" presStyleLbl="sibTrans1D1" presStyleIdx="0" presStyleCnt="4"/>
      <dgm:spPr/>
      <dgm:t>
        <a:bodyPr/>
        <a:lstStyle/>
        <a:p>
          <a:endParaRPr lang="es-ES"/>
        </a:p>
      </dgm:t>
    </dgm:pt>
    <dgm:pt modelId="{3E46E335-FBBB-4F5E-9CA8-5DE9ADBCCC37}" type="pres">
      <dgm:prSet presAssocID="{C8B77A3D-5C2E-4F0C-94FE-1084BCD57521}" presName="connectorText" presStyleLbl="sibTrans1D1" presStyleIdx="0" presStyleCnt="4"/>
      <dgm:spPr/>
      <dgm:t>
        <a:bodyPr/>
        <a:lstStyle/>
        <a:p>
          <a:endParaRPr lang="es-ES"/>
        </a:p>
      </dgm:t>
    </dgm:pt>
    <dgm:pt modelId="{895A813D-C0C0-49AE-B0F9-F607335C0637}" type="pres">
      <dgm:prSet presAssocID="{F247FA96-E0D9-4BF1-B781-4982E6B441B3}" presName="node" presStyleLbl="node1" presStyleIdx="1" presStyleCnt="5" custScaleY="118580" custLinFactNeighborX="-208" custLinFactNeighborY="-14297">
        <dgm:presLayoutVars>
          <dgm:bulletEnabled val="1"/>
        </dgm:presLayoutVars>
      </dgm:prSet>
      <dgm:spPr/>
      <dgm:t>
        <a:bodyPr/>
        <a:lstStyle/>
        <a:p>
          <a:endParaRPr lang="es-ES"/>
        </a:p>
      </dgm:t>
    </dgm:pt>
    <dgm:pt modelId="{24B20578-7C2F-4588-A883-4D045177B808}" type="pres">
      <dgm:prSet presAssocID="{EBDCE9BA-AEA0-45FF-A86E-3D108BA41EBB}" presName="sibTrans" presStyleLbl="sibTrans1D1" presStyleIdx="1" presStyleCnt="4"/>
      <dgm:spPr/>
      <dgm:t>
        <a:bodyPr/>
        <a:lstStyle/>
        <a:p>
          <a:endParaRPr lang="es-ES"/>
        </a:p>
      </dgm:t>
    </dgm:pt>
    <dgm:pt modelId="{87D2C88E-4531-4B5E-B89E-B258E1E97DA2}" type="pres">
      <dgm:prSet presAssocID="{EBDCE9BA-AEA0-45FF-A86E-3D108BA41EBB}" presName="connectorText" presStyleLbl="sibTrans1D1" presStyleIdx="1" presStyleCnt="4"/>
      <dgm:spPr/>
      <dgm:t>
        <a:bodyPr/>
        <a:lstStyle/>
        <a:p>
          <a:endParaRPr lang="es-ES"/>
        </a:p>
      </dgm:t>
    </dgm:pt>
    <dgm:pt modelId="{8506AD33-83F4-4238-ABBF-622B8472C4EC}" type="pres">
      <dgm:prSet presAssocID="{CB4B0855-8A35-4B92-AE5C-DC2AB20E04A4}" presName="node" presStyleLbl="node1" presStyleIdx="2" presStyleCnt="5" custScaleY="138215" custLinFactNeighborX="-1724" custLinFactNeighborY="-14297">
        <dgm:presLayoutVars>
          <dgm:bulletEnabled val="1"/>
        </dgm:presLayoutVars>
      </dgm:prSet>
      <dgm:spPr/>
      <dgm:t>
        <a:bodyPr/>
        <a:lstStyle/>
        <a:p>
          <a:endParaRPr lang="es-ES"/>
        </a:p>
      </dgm:t>
    </dgm:pt>
    <dgm:pt modelId="{8D719622-DB67-48AE-9767-F9997E2E6B1C}" type="pres">
      <dgm:prSet presAssocID="{07CB42DD-7E40-45CF-87BA-78196DDCB69F}" presName="sibTrans" presStyleLbl="sibTrans1D1" presStyleIdx="2" presStyleCnt="4"/>
      <dgm:spPr/>
      <dgm:t>
        <a:bodyPr/>
        <a:lstStyle/>
        <a:p>
          <a:endParaRPr lang="es-ES"/>
        </a:p>
      </dgm:t>
    </dgm:pt>
    <dgm:pt modelId="{1F1A2382-1793-41B2-91E3-ED76504E16B5}" type="pres">
      <dgm:prSet presAssocID="{07CB42DD-7E40-45CF-87BA-78196DDCB69F}" presName="connectorText" presStyleLbl="sibTrans1D1" presStyleIdx="2" presStyleCnt="4"/>
      <dgm:spPr/>
      <dgm:t>
        <a:bodyPr/>
        <a:lstStyle/>
        <a:p>
          <a:endParaRPr lang="es-ES"/>
        </a:p>
      </dgm:t>
    </dgm:pt>
    <dgm:pt modelId="{A6F0CA2E-D921-40C2-A5C1-4BCDF29D5A9A}" type="pres">
      <dgm:prSet presAssocID="{2D61A65D-F769-4464-8CE2-500685B663DB}" presName="node" presStyleLbl="node1" presStyleIdx="3" presStyleCnt="5" custLinFactNeighborX="1307" custLinFactNeighborY="1174">
        <dgm:presLayoutVars>
          <dgm:bulletEnabled val="1"/>
        </dgm:presLayoutVars>
      </dgm:prSet>
      <dgm:spPr/>
      <dgm:t>
        <a:bodyPr/>
        <a:lstStyle/>
        <a:p>
          <a:endParaRPr lang="es-ES"/>
        </a:p>
      </dgm:t>
    </dgm:pt>
    <dgm:pt modelId="{CCD5FB12-5FB2-408F-B93B-40D2394484D9}" type="pres">
      <dgm:prSet presAssocID="{A568AF97-9EA1-41B5-B1A9-98FDC9780513}" presName="sibTrans" presStyleLbl="sibTrans1D1" presStyleIdx="3" presStyleCnt="4"/>
      <dgm:spPr/>
      <dgm:t>
        <a:bodyPr/>
        <a:lstStyle/>
        <a:p>
          <a:endParaRPr lang="es-ES"/>
        </a:p>
      </dgm:t>
    </dgm:pt>
    <dgm:pt modelId="{6AE79551-1D51-417F-92FC-AFBC5EA25FB5}" type="pres">
      <dgm:prSet presAssocID="{A568AF97-9EA1-41B5-B1A9-98FDC9780513}" presName="connectorText" presStyleLbl="sibTrans1D1" presStyleIdx="3" presStyleCnt="4"/>
      <dgm:spPr/>
      <dgm:t>
        <a:bodyPr/>
        <a:lstStyle/>
        <a:p>
          <a:endParaRPr lang="es-ES"/>
        </a:p>
      </dgm:t>
    </dgm:pt>
    <dgm:pt modelId="{CC3D6F5A-CA92-4DDC-82CE-C77DE2CC7546}" type="pres">
      <dgm:prSet presAssocID="{42A8918A-A256-4905-8718-E4DE78E0FB33}" presName="node" presStyleLbl="node1" presStyleIdx="4" presStyleCnt="5" custLinFactNeighborX="3126" custLinFactNeighborY="1174">
        <dgm:presLayoutVars>
          <dgm:bulletEnabled val="1"/>
        </dgm:presLayoutVars>
      </dgm:prSet>
      <dgm:spPr/>
      <dgm:t>
        <a:bodyPr/>
        <a:lstStyle/>
        <a:p>
          <a:endParaRPr lang="es-ES"/>
        </a:p>
      </dgm:t>
    </dgm:pt>
  </dgm:ptLst>
  <dgm:cxnLst>
    <dgm:cxn modelId="{BA29DC4E-3464-4A5F-BD1A-F73F90ACE00F}" srcId="{694C59C7-C109-41D3-B7E3-D72D52B8CBB1}" destId="{CB4B0855-8A35-4B92-AE5C-DC2AB20E04A4}" srcOrd="2" destOrd="0" parTransId="{378B979A-881B-4D22-BDC8-C77140CCF1B8}" sibTransId="{07CB42DD-7E40-45CF-87BA-78196DDCB69F}"/>
    <dgm:cxn modelId="{AFA16A05-9C87-485C-8F9F-39A071C3AD7F}" type="presOf" srcId="{694C59C7-C109-41D3-B7E3-D72D52B8CBB1}" destId="{83221E2F-8625-4F9E-892C-32C48CD76FD4}" srcOrd="0" destOrd="0" presId="urn:microsoft.com/office/officeart/2005/8/layout/bProcess3"/>
    <dgm:cxn modelId="{0B1748B3-19AC-4EAB-974A-60B6F66BB372}" srcId="{694C59C7-C109-41D3-B7E3-D72D52B8CBB1}" destId="{2D61A65D-F769-4464-8CE2-500685B663DB}" srcOrd="3" destOrd="0" parTransId="{52EBB2CD-6D3E-456F-A3C6-7443A2C77555}" sibTransId="{A568AF97-9EA1-41B5-B1A9-98FDC9780513}"/>
    <dgm:cxn modelId="{A418C6E3-1752-48F9-8C42-17233B5249B3}" type="presOf" srcId="{9FC403B4-106F-49C9-99E1-4BCC68E685FA}" destId="{CC3D6F5A-CA92-4DDC-82CE-C77DE2CC7546}" srcOrd="0" destOrd="1" presId="urn:microsoft.com/office/officeart/2005/8/layout/bProcess3"/>
    <dgm:cxn modelId="{E2BD6825-F81C-43D7-96D1-83916A3CFE43}" type="presOf" srcId="{07CB42DD-7E40-45CF-87BA-78196DDCB69F}" destId="{1F1A2382-1793-41B2-91E3-ED76504E16B5}" srcOrd="1" destOrd="0" presId="urn:microsoft.com/office/officeart/2005/8/layout/bProcess3"/>
    <dgm:cxn modelId="{C73C092A-C8CC-4D3F-B220-2E6AC8A960B9}" type="presOf" srcId="{007BE0C5-4D5A-4CAB-B2E0-FE289071E1B8}" destId="{585F5170-DFCF-4987-B05E-D153588B777B}" srcOrd="0" destOrd="0" presId="urn:microsoft.com/office/officeart/2005/8/layout/bProcess3"/>
    <dgm:cxn modelId="{0E053DFD-99B0-497C-B3B0-62A799D0FC23}" srcId="{2D61A65D-F769-4464-8CE2-500685B663DB}" destId="{542AEE3E-8A97-45DD-A9B6-F2399C252050}" srcOrd="0" destOrd="0" parTransId="{63BE3B6B-B294-4F9D-A99F-375C2401FEB3}" sibTransId="{6AFAD0AB-33B9-42FB-A377-636723908083}"/>
    <dgm:cxn modelId="{D137FEE9-37A6-48C0-956B-D0D2F87ECBFC}" type="presOf" srcId="{EBDCE9BA-AEA0-45FF-A86E-3D108BA41EBB}" destId="{87D2C88E-4531-4B5E-B89E-B258E1E97DA2}" srcOrd="1" destOrd="0" presId="urn:microsoft.com/office/officeart/2005/8/layout/bProcess3"/>
    <dgm:cxn modelId="{59E4CEDB-D0E6-417B-A153-B57C86A6D937}" srcId="{694C59C7-C109-41D3-B7E3-D72D52B8CBB1}" destId="{007BE0C5-4D5A-4CAB-B2E0-FE289071E1B8}" srcOrd="0" destOrd="0" parTransId="{35D99A90-4E21-4AD6-9795-1F83535AD012}" sibTransId="{C8B77A3D-5C2E-4F0C-94FE-1084BCD57521}"/>
    <dgm:cxn modelId="{E57523D5-E941-4DDF-9A41-236E95D01D69}" type="presOf" srcId="{C8B77A3D-5C2E-4F0C-94FE-1084BCD57521}" destId="{1C33AFC4-2DB2-4064-8E8B-9D95B1E1D7E3}" srcOrd="0" destOrd="0" presId="urn:microsoft.com/office/officeart/2005/8/layout/bProcess3"/>
    <dgm:cxn modelId="{526CC8FD-AE1E-40DA-A1B2-BBCE723E08C6}" srcId="{007BE0C5-4D5A-4CAB-B2E0-FE289071E1B8}" destId="{114E7710-10D1-4CCA-BAFA-72261FF563F3}" srcOrd="0" destOrd="0" parTransId="{56E29B49-5A89-4456-902D-F9F0C799D754}" sibTransId="{D7C8E319-96F8-49A0-ACBC-2014F1D865F6}"/>
    <dgm:cxn modelId="{ACACDCE9-AC60-4538-ACEE-187D9D1C055F}" srcId="{694C59C7-C109-41D3-B7E3-D72D52B8CBB1}" destId="{42A8918A-A256-4905-8718-E4DE78E0FB33}" srcOrd="4" destOrd="0" parTransId="{9E398037-5013-4889-A0FB-8574C3E0FC39}" sibTransId="{82ADE20B-8ADC-4083-8479-048AF528AEC9}"/>
    <dgm:cxn modelId="{F26D83BE-6717-476A-A19D-97094AADCF13}" type="presOf" srcId="{114E7710-10D1-4CCA-BAFA-72261FF563F3}" destId="{585F5170-DFCF-4987-B05E-D153588B777B}" srcOrd="0" destOrd="1" presId="urn:microsoft.com/office/officeart/2005/8/layout/bProcess3"/>
    <dgm:cxn modelId="{C7C85466-89B1-4B48-A1C2-9BC9AFF3C7A8}" type="presOf" srcId="{A568AF97-9EA1-41B5-B1A9-98FDC9780513}" destId="{6AE79551-1D51-417F-92FC-AFBC5EA25FB5}" srcOrd="1" destOrd="0" presId="urn:microsoft.com/office/officeart/2005/8/layout/bProcess3"/>
    <dgm:cxn modelId="{2AFCCFDC-9398-4311-955F-9852A7919529}" type="presOf" srcId="{01562A83-EE99-42FC-B9DF-C9B8B582EC5E}" destId="{895A813D-C0C0-49AE-B0F9-F607335C0637}" srcOrd="0" destOrd="1" presId="urn:microsoft.com/office/officeart/2005/8/layout/bProcess3"/>
    <dgm:cxn modelId="{14933CB4-A495-4084-B8D5-C7D80CDA745C}" srcId="{42A8918A-A256-4905-8718-E4DE78E0FB33}" destId="{9FC403B4-106F-49C9-99E1-4BCC68E685FA}" srcOrd="0" destOrd="0" parTransId="{42053C76-395B-425E-8247-83066325D61E}" sibTransId="{89D2EE25-D980-4FDC-A2A2-4D7DFAB2EA77}"/>
    <dgm:cxn modelId="{92B97F20-88AD-44E5-B013-62DDFCE5487D}" type="presOf" srcId="{42A8918A-A256-4905-8718-E4DE78E0FB33}" destId="{CC3D6F5A-CA92-4DDC-82CE-C77DE2CC7546}" srcOrd="0" destOrd="0" presId="urn:microsoft.com/office/officeart/2005/8/layout/bProcess3"/>
    <dgm:cxn modelId="{A84647A8-F792-49C4-8D0E-7B31CDC10981}" type="presOf" srcId="{EBDCE9BA-AEA0-45FF-A86E-3D108BA41EBB}" destId="{24B20578-7C2F-4588-A883-4D045177B808}" srcOrd="0" destOrd="0" presId="urn:microsoft.com/office/officeart/2005/8/layout/bProcess3"/>
    <dgm:cxn modelId="{F5BCDE4A-7EB7-433E-B8E0-44DC71213F1F}" type="presOf" srcId="{CB4B0855-8A35-4B92-AE5C-DC2AB20E04A4}" destId="{8506AD33-83F4-4238-ABBF-622B8472C4EC}" srcOrd="0" destOrd="0" presId="urn:microsoft.com/office/officeart/2005/8/layout/bProcess3"/>
    <dgm:cxn modelId="{7290C931-A0A2-4105-8BC3-0BD1C385EA63}" type="presOf" srcId="{2D61A65D-F769-4464-8CE2-500685B663DB}" destId="{A6F0CA2E-D921-40C2-A5C1-4BCDF29D5A9A}" srcOrd="0" destOrd="0" presId="urn:microsoft.com/office/officeart/2005/8/layout/bProcess3"/>
    <dgm:cxn modelId="{D7AA4B1E-BCC3-4F24-BA08-A166B4DE613F}" srcId="{F247FA96-E0D9-4BF1-B781-4982E6B441B3}" destId="{01562A83-EE99-42FC-B9DF-C9B8B582EC5E}" srcOrd="0" destOrd="0" parTransId="{89D4E76F-9CD7-4EF4-9234-2B2E2BECBDDD}" sibTransId="{17B0C3F3-4539-4449-B1FA-516D7447DB9B}"/>
    <dgm:cxn modelId="{0294B172-5A5C-48E5-BA06-FABD44AE3AC3}" type="presOf" srcId="{54BE1978-91C5-4CDE-BB4E-A703D50AA1E5}" destId="{8506AD33-83F4-4238-ABBF-622B8472C4EC}" srcOrd="0" destOrd="1" presId="urn:microsoft.com/office/officeart/2005/8/layout/bProcess3"/>
    <dgm:cxn modelId="{3D2FFC13-CEDE-4C39-86AF-A3B6D44E2B3E}" srcId="{694C59C7-C109-41D3-B7E3-D72D52B8CBB1}" destId="{F247FA96-E0D9-4BF1-B781-4982E6B441B3}" srcOrd="1" destOrd="0" parTransId="{F3FF15CF-2D9C-486F-ACEA-7C6110BE5F5D}" sibTransId="{EBDCE9BA-AEA0-45FF-A86E-3D108BA41EBB}"/>
    <dgm:cxn modelId="{DE0B2FAD-14C2-4216-B57A-E28C50CC271C}" type="presOf" srcId="{C8B77A3D-5C2E-4F0C-94FE-1084BCD57521}" destId="{3E46E335-FBBB-4F5E-9CA8-5DE9ADBCCC37}" srcOrd="1" destOrd="0" presId="urn:microsoft.com/office/officeart/2005/8/layout/bProcess3"/>
    <dgm:cxn modelId="{1BBD50ED-A730-4ADF-A7AE-17AB8E13DC88}" type="presOf" srcId="{07CB42DD-7E40-45CF-87BA-78196DDCB69F}" destId="{8D719622-DB67-48AE-9767-F9997E2E6B1C}" srcOrd="0" destOrd="0" presId="urn:microsoft.com/office/officeart/2005/8/layout/bProcess3"/>
    <dgm:cxn modelId="{BA403244-2187-469E-95BA-8BE97CF23EE8}" type="presOf" srcId="{A568AF97-9EA1-41B5-B1A9-98FDC9780513}" destId="{CCD5FB12-5FB2-408F-B93B-40D2394484D9}" srcOrd="0" destOrd="0" presId="urn:microsoft.com/office/officeart/2005/8/layout/bProcess3"/>
    <dgm:cxn modelId="{56824138-1F1A-40E8-A272-CEBCA9B28A49}" srcId="{CB4B0855-8A35-4B92-AE5C-DC2AB20E04A4}" destId="{54BE1978-91C5-4CDE-BB4E-A703D50AA1E5}" srcOrd="0" destOrd="0" parTransId="{9A75DC31-8586-4C17-86EA-695824D3130F}" sibTransId="{8F086E10-D8DD-4FCD-A49A-22F961F31DF1}"/>
    <dgm:cxn modelId="{1D208CDB-2008-40AA-B304-BE6960BD6386}" type="presOf" srcId="{542AEE3E-8A97-45DD-A9B6-F2399C252050}" destId="{A6F0CA2E-D921-40C2-A5C1-4BCDF29D5A9A}" srcOrd="0" destOrd="1" presId="urn:microsoft.com/office/officeart/2005/8/layout/bProcess3"/>
    <dgm:cxn modelId="{59FB4113-BA13-42B6-AC23-2AC7130E80BD}" type="presOf" srcId="{F247FA96-E0D9-4BF1-B781-4982E6B441B3}" destId="{895A813D-C0C0-49AE-B0F9-F607335C0637}" srcOrd="0" destOrd="0" presId="urn:microsoft.com/office/officeart/2005/8/layout/bProcess3"/>
    <dgm:cxn modelId="{3722C50D-8E9A-4E16-8EFC-C5254A7B4E09}" type="presParOf" srcId="{83221E2F-8625-4F9E-892C-32C48CD76FD4}" destId="{585F5170-DFCF-4987-B05E-D153588B777B}" srcOrd="0" destOrd="0" presId="urn:microsoft.com/office/officeart/2005/8/layout/bProcess3"/>
    <dgm:cxn modelId="{10A8450F-D2B8-4B28-9877-A84EFF2D7119}" type="presParOf" srcId="{83221E2F-8625-4F9E-892C-32C48CD76FD4}" destId="{1C33AFC4-2DB2-4064-8E8B-9D95B1E1D7E3}" srcOrd="1" destOrd="0" presId="urn:microsoft.com/office/officeart/2005/8/layout/bProcess3"/>
    <dgm:cxn modelId="{DA521ED0-2CA1-43F4-B321-89B556342382}" type="presParOf" srcId="{1C33AFC4-2DB2-4064-8E8B-9D95B1E1D7E3}" destId="{3E46E335-FBBB-4F5E-9CA8-5DE9ADBCCC37}" srcOrd="0" destOrd="0" presId="urn:microsoft.com/office/officeart/2005/8/layout/bProcess3"/>
    <dgm:cxn modelId="{64726D06-F798-4F42-9392-A3D9C368167D}" type="presParOf" srcId="{83221E2F-8625-4F9E-892C-32C48CD76FD4}" destId="{895A813D-C0C0-49AE-B0F9-F607335C0637}" srcOrd="2" destOrd="0" presId="urn:microsoft.com/office/officeart/2005/8/layout/bProcess3"/>
    <dgm:cxn modelId="{61EDAED2-14DB-4F9E-BBFA-6D56BE1A2255}" type="presParOf" srcId="{83221E2F-8625-4F9E-892C-32C48CD76FD4}" destId="{24B20578-7C2F-4588-A883-4D045177B808}" srcOrd="3" destOrd="0" presId="urn:microsoft.com/office/officeart/2005/8/layout/bProcess3"/>
    <dgm:cxn modelId="{3D491C53-89A3-40B7-9138-2DB1A3ADC672}" type="presParOf" srcId="{24B20578-7C2F-4588-A883-4D045177B808}" destId="{87D2C88E-4531-4B5E-B89E-B258E1E97DA2}" srcOrd="0" destOrd="0" presId="urn:microsoft.com/office/officeart/2005/8/layout/bProcess3"/>
    <dgm:cxn modelId="{94F21AA8-B8DC-4613-BCD3-282A9180822B}" type="presParOf" srcId="{83221E2F-8625-4F9E-892C-32C48CD76FD4}" destId="{8506AD33-83F4-4238-ABBF-622B8472C4EC}" srcOrd="4" destOrd="0" presId="urn:microsoft.com/office/officeart/2005/8/layout/bProcess3"/>
    <dgm:cxn modelId="{8B78A76D-80B7-4CAC-BE94-0C67290712DF}" type="presParOf" srcId="{83221E2F-8625-4F9E-892C-32C48CD76FD4}" destId="{8D719622-DB67-48AE-9767-F9997E2E6B1C}" srcOrd="5" destOrd="0" presId="urn:microsoft.com/office/officeart/2005/8/layout/bProcess3"/>
    <dgm:cxn modelId="{3C1433DE-5849-43A5-914B-D03BD1A16139}" type="presParOf" srcId="{8D719622-DB67-48AE-9767-F9997E2E6B1C}" destId="{1F1A2382-1793-41B2-91E3-ED76504E16B5}" srcOrd="0" destOrd="0" presId="urn:microsoft.com/office/officeart/2005/8/layout/bProcess3"/>
    <dgm:cxn modelId="{44300EAD-04F0-43DF-9F9D-3852D99476EA}" type="presParOf" srcId="{83221E2F-8625-4F9E-892C-32C48CD76FD4}" destId="{A6F0CA2E-D921-40C2-A5C1-4BCDF29D5A9A}" srcOrd="6" destOrd="0" presId="urn:microsoft.com/office/officeart/2005/8/layout/bProcess3"/>
    <dgm:cxn modelId="{3307B979-AAA2-4850-8F82-E1BE8070A02A}" type="presParOf" srcId="{83221E2F-8625-4F9E-892C-32C48CD76FD4}" destId="{CCD5FB12-5FB2-408F-B93B-40D2394484D9}" srcOrd="7" destOrd="0" presId="urn:microsoft.com/office/officeart/2005/8/layout/bProcess3"/>
    <dgm:cxn modelId="{3D3C242D-B60A-4AD0-9EEA-3DA93C499035}" type="presParOf" srcId="{CCD5FB12-5FB2-408F-B93B-40D2394484D9}" destId="{6AE79551-1D51-417F-92FC-AFBC5EA25FB5}" srcOrd="0" destOrd="0" presId="urn:microsoft.com/office/officeart/2005/8/layout/bProcess3"/>
    <dgm:cxn modelId="{8290D474-A609-41E7-84C8-5B54587B31E8}" type="presParOf" srcId="{83221E2F-8625-4F9E-892C-32C48CD76FD4}" destId="{CC3D6F5A-CA92-4DDC-82CE-C77DE2CC7546}"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3BCE-3DC3-4760-9504-FBE2187017A4}">
      <dsp:nvSpPr>
        <dsp:cNvPr id="0" name=""/>
        <dsp:cNvSpPr/>
      </dsp:nvSpPr>
      <dsp:spPr>
        <a:xfrm>
          <a:off x="0" y="0"/>
          <a:ext cx="8358246" cy="505440"/>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b="1" i="1" kern="1200" dirty="0" smtClean="0">
              <a:latin typeface="Calibri" pitchFamily="34" charset="0"/>
            </a:rPr>
            <a:t>FLUJO DE INFORMACIÓN PARA LOS FORMATOS DEL GASTO SOCIAL - GS </a:t>
          </a:r>
          <a:endParaRPr lang="es-ES" sz="2000" kern="1200" dirty="0">
            <a:latin typeface="Calibri" pitchFamily="34" charset="0"/>
          </a:endParaRPr>
        </a:p>
      </dsp:txBody>
      <dsp:txXfrm>
        <a:off x="24674" y="24674"/>
        <a:ext cx="8308898" cy="45609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87D12-D6A1-48DA-983D-B20D0D3DC545}">
      <dsp:nvSpPr>
        <dsp:cNvPr id="0" name=""/>
        <dsp:cNvSpPr/>
      </dsp:nvSpPr>
      <dsp:spPr>
        <a:xfrm>
          <a:off x="221509" y="72012"/>
          <a:ext cx="6209969" cy="964413"/>
        </a:xfrm>
        <a:prstGeom prst="roundRect">
          <a:avLst>
            <a:gd name="adj" fmla="val 10000"/>
          </a:avLst>
        </a:prstGeom>
        <a:solidFill>
          <a:schemeClr val="lt1"/>
        </a:solidFill>
        <a:ln w="25400" cap="flat" cmpd="sng" algn="ctr">
          <a:solidFill>
            <a:schemeClr val="accent1"/>
          </a:solidFill>
          <a:prstDash val="solid"/>
        </a:ln>
        <a:effectLst/>
        <a:scene3d>
          <a:camera prst="orthographicFront">
            <a:rot lat="0" lon="0" rev="0"/>
          </a:camera>
          <a:lightRig rig="contrasting" dir="t">
            <a:rot lat="0" lon="0" rev="1200000"/>
          </a:lightRig>
        </a:scene3d>
        <a:sp3d/>
      </dsp:spPr>
      <dsp:style>
        <a:lnRef idx="2">
          <a:schemeClr val="accent1"/>
        </a:lnRef>
        <a:fillRef idx="1">
          <a:schemeClr val="lt1"/>
        </a:fillRef>
        <a:effectRef idx="0">
          <a:schemeClr val="accent1"/>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i="1" u="sng" kern="1200" cap="none" spc="0" dirty="0" smtClean="0">
              <a:ln w="0"/>
              <a:solidFill>
                <a:schemeClr val="tx1"/>
              </a:solidFill>
              <a:effectLst/>
              <a:latin typeface="Calibri" pitchFamily="34" charset="0"/>
            </a:rPr>
            <a:t>FUNDAMENTO</a:t>
          </a:r>
          <a:endParaRPr lang="es-ES" sz="2000" b="1" i="1" u="sng" kern="1200" cap="none" spc="0" dirty="0">
            <a:ln w="0"/>
            <a:solidFill>
              <a:schemeClr val="tx1"/>
            </a:solidFill>
            <a:effectLst/>
            <a:latin typeface="Calibri" pitchFamily="34" charset="0"/>
          </a:endParaRPr>
        </a:p>
        <a:p>
          <a:pPr marL="228600" lvl="1" indent="-228600" algn="l" defTabSz="933450">
            <a:lnSpc>
              <a:spcPct val="90000"/>
            </a:lnSpc>
            <a:spcBef>
              <a:spcPct val="0"/>
            </a:spcBef>
            <a:spcAft>
              <a:spcPct val="15000"/>
            </a:spcAft>
            <a:buChar char="••"/>
          </a:pPr>
          <a:r>
            <a:rPr lang="es-ES" sz="2100" b="0"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TRATADO DE OSLO:</a:t>
          </a:r>
          <a:endParaRPr lang="es-ES" sz="2100" b="0"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dsp:txBody>
      <dsp:txXfrm>
        <a:off x="249756" y="100259"/>
        <a:ext cx="5056456" cy="907919"/>
      </dsp:txXfrm>
    </dsp:sp>
    <dsp:sp modelId="{2875A5E1-4B8B-4F95-A06B-B25669BC6E7B}">
      <dsp:nvSpPr>
        <dsp:cNvPr id="0" name=""/>
        <dsp:cNvSpPr/>
      </dsp:nvSpPr>
      <dsp:spPr>
        <a:xfrm>
          <a:off x="221511" y="1152125"/>
          <a:ext cx="6481904" cy="964413"/>
        </a:xfrm>
        <a:prstGeom prst="roundRect">
          <a:avLst>
            <a:gd name="adj" fmla="val 10000"/>
          </a:avLst>
        </a:prstGeom>
        <a:solidFill>
          <a:schemeClr val="lt1"/>
        </a:solidFill>
        <a:ln w="25400" cap="flat" cmpd="sng" algn="ctr">
          <a:solidFill>
            <a:schemeClr val="accent1"/>
          </a:solidFill>
          <a:prstDash val="solid"/>
        </a:ln>
        <a:effectLst/>
        <a:scene3d>
          <a:camera prst="orthographicFront">
            <a:rot lat="0" lon="0" rev="0"/>
          </a:camera>
          <a:lightRig rig="contrasting" dir="t">
            <a:rot lat="0" lon="0" rev="1200000"/>
          </a:lightRig>
        </a:scene3d>
        <a:sp3d/>
      </dsp:spPr>
      <dsp:style>
        <a:lnRef idx="2">
          <a:schemeClr val="accent1"/>
        </a:lnRef>
        <a:fillRef idx="1">
          <a:schemeClr val="lt1"/>
        </a:fillRef>
        <a:effectRef idx="0">
          <a:schemeClr val="accent1"/>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i="1" u="sng"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CLASIFICACIÓN DEL GASTO SOCIAL </a:t>
          </a:r>
          <a:endParaRPr lang="es-ES" sz="2000" b="1" i="1" u="sng"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a:p>
          <a:pPr marL="228600" lvl="1" indent="-228600" algn="l" defTabSz="889000">
            <a:lnSpc>
              <a:spcPct val="90000"/>
            </a:lnSpc>
            <a:spcBef>
              <a:spcPct val="0"/>
            </a:spcBef>
            <a:spcAft>
              <a:spcPct val="15000"/>
            </a:spcAft>
            <a:buChar char="••"/>
          </a:pPr>
          <a:r>
            <a:rPr lang="es-ES" sz="2000" b="0"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Definir gasto social básico y complementario</a:t>
          </a:r>
          <a:endParaRPr lang="es-ES" sz="2000" b="0"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dsp:txBody>
      <dsp:txXfrm>
        <a:off x="249758" y="1180372"/>
        <a:ext cx="5287053" cy="907919"/>
      </dsp:txXfrm>
    </dsp:sp>
    <dsp:sp modelId="{FF89704A-87F4-4907-A88B-5FE33562C9F6}">
      <dsp:nvSpPr>
        <dsp:cNvPr id="0" name=""/>
        <dsp:cNvSpPr/>
      </dsp:nvSpPr>
      <dsp:spPr>
        <a:xfrm>
          <a:off x="290879" y="2232247"/>
          <a:ext cx="6440484" cy="964413"/>
        </a:xfrm>
        <a:prstGeom prst="roundRect">
          <a:avLst>
            <a:gd name="adj" fmla="val 10000"/>
          </a:avLst>
        </a:prstGeom>
        <a:solidFill>
          <a:schemeClr val="lt1"/>
        </a:solidFill>
        <a:ln w="25400" cap="flat" cmpd="sng" algn="ctr">
          <a:solidFill>
            <a:schemeClr val="accent1"/>
          </a:solidFill>
          <a:prstDash val="solid"/>
        </a:ln>
        <a:effectLst/>
        <a:scene3d>
          <a:camera prst="orthographicFront">
            <a:rot lat="0" lon="0" rev="0"/>
          </a:camera>
          <a:lightRig rig="contrasting" dir="t">
            <a:rot lat="0" lon="0" rev="1200000"/>
          </a:lightRig>
        </a:scene3d>
        <a:sp3d/>
      </dsp:spPr>
      <dsp:style>
        <a:lnRef idx="2">
          <a:schemeClr val="accent1"/>
        </a:lnRef>
        <a:fillRef idx="1">
          <a:schemeClr val="lt1"/>
        </a:fillRef>
        <a:effectRef idx="0">
          <a:schemeClr val="accent1"/>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sz="2000" b="1" i="1" u="sng"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GASTO SOCIAL BÁSICO</a:t>
          </a:r>
          <a:endParaRPr lang="es-ES" sz="2000" b="1" i="1" u="sng"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a:p>
          <a:pPr marL="228600" lvl="1" indent="-228600" algn="l" defTabSz="889000">
            <a:lnSpc>
              <a:spcPct val="90000"/>
            </a:lnSpc>
            <a:spcBef>
              <a:spcPct val="0"/>
            </a:spcBef>
            <a:spcAft>
              <a:spcPct val="15000"/>
            </a:spcAft>
            <a:buChar char="••"/>
          </a:pPr>
          <a:r>
            <a:rPr lang="es-ES" sz="2000" b="0"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Educación, salud y asistencia y promoción  Social</a:t>
          </a:r>
          <a:endParaRPr lang="es-ES" sz="2000" b="0"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dsp:txBody>
      <dsp:txXfrm>
        <a:off x="319126" y="2260494"/>
        <a:ext cx="5252906" cy="907919"/>
      </dsp:txXfrm>
    </dsp:sp>
    <dsp:sp modelId="{601B48A5-2F46-453F-B747-4C1BA604A506}">
      <dsp:nvSpPr>
        <dsp:cNvPr id="0" name=""/>
        <dsp:cNvSpPr/>
      </dsp:nvSpPr>
      <dsp:spPr>
        <a:xfrm>
          <a:off x="311963" y="3312369"/>
          <a:ext cx="6785385" cy="964413"/>
        </a:xfrm>
        <a:prstGeom prst="roundRect">
          <a:avLst>
            <a:gd name="adj" fmla="val 10000"/>
          </a:avLst>
        </a:prstGeom>
        <a:solidFill>
          <a:schemeClr val="lt1"/>
        </a:solidFill>
        <a:ln w="25400" cap="flat" cmpd="sng" algn="ctr">
          <a:solidFill>
            <a:schemeClr val="accent1"/>
          </a:solidFill>
          <a:prstDash val="solid"/>
        </a:ln>
        <a:effectLst/>
        <a:scene3d>
          <a:camera prst="orthographicFront">
            <a:rot lat="0" lon="0" rev="0"/>
          </a:camera>
          <a:lightRig rig="contrasting" dir="t">
            <a:rot lat="0" lon="0" rev="1200000"/>
          </a:lightRig>
        </a:scene3d>
        <a:sp3d/>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ES" sz="2200" b="1" i="1" u="sng"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GASTO SOCIAL  COMPLEMENTARIO</a:t>
          </a:r>
          <a:endParaRPr lang="es-ES" sz="2200" b="1" i="1" u="sng"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a:p>
          <a:pPr marL="228600" lvl="1" indent="-228600" algn="l" defTabSz="889000">
            <a:lnSpc>
              <a:spcPct val="90000"/>
            </a:lnSpc>
            <a:spcBef>
              <a:spcPct val="0"/>
            </a:spcBef>
            <a:spcAft>
              <a:spcPct val="15000"/>
            </a:spcAft>
            <a:buChar char="••"/>
          </a:pPr>
          <a:r>
            <a:rPr lang="es-ES" sz="2000" b="0"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Incluye cadenas en saneamiento, agricultura, trabajo, pesca, entre otros</a:t>
          </a:r>
          <a:endParaRPr lang="es-ES" sz="2000" b="0" kern="1200" cap="none" spc="0" dirty="0">
            <a:ln w="0"/>
            <a:solidFill>
              <a:schemeClr val="tx1"/>
            </a:solidFill>
            <a:effectLst>
              <a:outerShdw blurRad="38100" dist="19050" dir="2700000" algn="tl" rotWithShape="0">
                <a:schemeClr val="dk1">
                  <a:alpha val="40000"/>
                </a:schemeClr>
              </a:outerShdw>
            </a:effectLst>
            <a:latin typeface="Calibri" pitchFamily="34" charset="0"/>
          </a:endParaRPr>
        </a:p>
      </dsp:txBody>
      <dsp:txXfrm>
        <a:off x="340210" y="3340616"/>
        <a:ext cx="5537236" cy="907919"/>
      </dsp:txXfrm>
    </dsp:sp>
    <dsp:sp modelId="{8E319C4A-B2F5-4F86-83CE-D45C268D81DE}">
      <dsp:nvSpPr>
        <dsp:cNvPr id="0" name=""/>
        <dsp:cNvSpPr/>
      </dsp:nvSpPr>
      <dsp:spPr>
        <a:xfrm>
          <a:off x="396452" y="4392491"/>
          <a:ext cx="7475561" cy="964413"/>
        </a:xfrm>
        <a:prstGeom prst="roundRect">
          <a:avLst>
            <a:gd name="adj" fmla="val 10000"/>
          </a:avLst>
        </a:prstGeom>
        <a:solidFill>
          <a:schemeClr val="lt1"/>
        </a:solidFill>
        <a:ln w="25400" cap="flat" cmpd="sng" algn="ctr">
          <a:solidFill>
            <a:schemeClr val="accent1"/>
          </a:solidFill>
          <a:prstDash val="solid"/>
        </a:ln>
        <a:effectLst/>
        <a:scene3d>
          <a:camera prst="orthographicFront">
            <a:rot lat="0" lon="0" rev="0"/>
          </a:camera>
          <a:lightRig rig="contrasting" dir="t">
            <a:rot lat="0" lon="0" rev="1200000"/>
          </a:lightRig>
        </a:scene3d>
        <a:sp3d/>
      </dsp:spPr>
      <dsp:style>
        <a:lnRef idx="2">
          <a:schemeClr val="accent1"/>
        </a:lnRef>
        <a:fillRef idx="1">
          <a:schemeClr val="lt1"/>
        </a:fillRef>
        <a:effectRef idx="0">
          <a:schemeClr val="accent1"/>
        </a:effectRef>
        <a:fontRef idx="minor">
          <a:schemeClr val="dk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s-ES" sz="2200" b="1" i="1" u="sng"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METODOLOGÍA:</a:t>
          </a:r>
          <a:r>
            <a:rPr lang="es-ES" sz="2200" b="0" i="1"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 </a:t>
          </a:r>
          <a:r>
            <a:rPr lang="es-ES" sz="2000" b="0" kern="1200" cap="none" spc="0" dirty="0" smtClean="0">
              <a:ln w="0"/>
              <a:solidFill>
                <a:schemeClr val="tx1"/>
              </a:solidFill>
              <a:effectLst>
                <a:outerShdw blurRad="38100" dist="19050" dir="2700000" algn="tl" rotWithShape="0">
                  <a:schemeClr val="dk1">
                    <a:alpha val="40000"/>
                  </a:schemeClr>
                </a:outerShdw>
              </a:effectLst>
              <a:latin typeface="Calibri" pitchFamily="34" charset="0"/>
            </a:rPr>
            <a:t>Identificación a nivel de cada cadena: i) funcional y ii) programática</a:t>
          </a:r>
          <a:endParaRPr lang="es-ES" sz="2200" b="0" i="1" kern="1200" cap="none" spc="0" dirty="0">
            <a:ln w="0"/>
            <a:solidFill>
              <a:schemeClr val="tx1"/>
            </a:solidFill>
            <a:effectLst>
              <a:outerShdw blurRad="38100" dist="19050" dir="2700000" algn="tl" rotWithShape="0">
                <a:schemeClr val="dk1">
                  <a:alpha val="40000"/>
                </a:schemeClr>
              </a:outerShdw>
            </a:effectLst>
          </a:endParaRPr>
        </a:p>
      </dsp:txBody>
      <dsp:txXfrm>
        <a:off x="424699" y="4420738"/>
        <a:ext cx="6106203" cy="907919"/>
      </dsp:txXfrm>
    </dsp:sp>
    <dsp:sp modelId="{D6C67DC6-BDC8-4430-A6EC-3C1DAD846865}">
      <dsp:nvSpPr>
        <dsp:cNvPr id="0" name=""/>
        <dsp:cNvSpPr/>
      </dsp:nvSpPr>
      <dsp:spPr>
        <a:xfrm>
          <a:off x="5266703" y="704557"/>
          <a:ext cx="626868" cy="626868"/>
        </a:xfrm>
        <a:prstGeom prst="downArrow">
          <a:avLst>
            <a:gd name="adj1" fmla="val 55000"/>
            <a:gd name="adj2" fmla="val 45000"/>
          </a:avLst>
        </a:prstGeom>
        <a:solidFill>
          <a:srgbClr val="B4CDE6">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S" sz="3000" b="0" kern="1200" cap="none" spc="0">
            <a:ln w="0"/>
            <a:solidFill>
              <a:schemeClr val="tx1"/>
            </a:solidFill>
            <a:effectLst>
              <a:outerShdw blurRad="38100" dist="19050" dir="2700000" algn="tl" rotWithShape="0">
                <a:schemeClr val="dk1">
                  <a:alpha val="40000"/>
                </a:schemeClr>
              </a:outerShdw>
            </a:effectLst>
          </a:endParaRPr>
        </a:p>
      </dsp:txBody>
      <dsp:txXfrm>
        <a:off x="5407748" y="704557"/>
        <a:ext cx="344778" cy="471718"/>
      </dsp:txXfrm>
    </dsp:sp>
    <dsp:sp modelId="{4D49A6AD-E8EF-4EC6-928C-34CF7C8D02FD}">
      <dsp:nvSpPr>
        <dsp:cNvPr id="0" name=""/>
        <dsp:cNvSpPr/>
      </dsp:nvSpPr>
      <dsp:spPr>
        <a:xfrm>
          <a:off x="5841817" y="1800202"/>
          <a:ext cx="626868" cy="626868"/>
        </a:xfrm>
        <a:prstGeom prst="downArrow">
          <a:avLst>
            <a:gd name="adj1" fmla="val 55000"/>
            <a:gd name="adj2" fmla="val 45000"/>
          </a:avLst>
        </a:prstGeom>
        <a:solidFill>
          <a:srgbClr val="B4CDE6">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S" sz="3000" b="0" kern="1200" cap="none" spc="0">
            <a:ln w="0"/>
            <a:solidFill>
              <a:schemeClr val="tx1"/>
            </a:solidFill>
            <a:effectLst>
              <a:outerShdw blurRad="38100" dist="19050" dir="2700000" algn="tl" rotWithShape="0">
                <a:schemeClr val="dk1">
                  <a:alpha val="40000"/>
                </a:schemeClr>
              </a:outerShdw>
            </a:effectLst>
          </a:endParaRPr>
        </a:p>
      </dsp:txBody>
      <dsp:txXfrm>
        <a:off x="5982862" y="1800202"/>
        <a:ext cx="344778" cy="471718"/>
      </dsp:txXfrm>
    </dsp:sp>
    <dsp:sp modelId="{AD0F2200-2088-4656-857E-7165A5F7B9AF}">
      <dsp:nvSpPr>
        <dsp:cNvPr id="0" name=""/>
        <dsp:cNvSpPr/>
      </dsp:nvSpPr>
      <dsp:spPr>
        <a:xfrm>
          <a:off x="6194166" y="2885202"/>
          <a:ext cx="626868" cy="626868"/>
        </a:xfrm>
        <a:prstGeom prst="downArrow">
          <a:avLst>
            <a:gd name="adj1" fmla="val 55000"/>
            <a:gd name="adj2" fmla="val 45000"/>
          </a:avLst>
        </a:prstGeom>
        <a:solidFill>
          <a:srgbClr val="B4CDE6">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S" sz="3000" b="0" kern="1200" cap="none" spc="0">
            <a:ln w="0"/>
            <a:solidFill>
              <a:schemeClr val="tx1"/>
            </a:solidFill>
            <a:effectLst>
              <a:outerShdw blurRad="38100" dist="19050" dir="2700000" algn="tl" rotWithShape="0">
                <a:schemeClr val="dk1">
                  <a:alpha val="40000"/>
                </a:schemeClr>
              </a:outerShdw>
            </a:effectLst>
          </a:endParaRPr>
        </a:p>
      </dsp:txBody>
      <dsp:txXfrm>
        <a:off x="6335211" y="2885202"/>
        <a:ext cx="344778" cy="471718"/>
      </dsp:txXfrm>
    </dsp:sp>
    <dsp:sp modelId="{F3483A83-EFF7-4387-87F9-A7F717D3BB14}">
      <dsp:nvSpPr>
        <dsp:cNvPr id="0" name=""/>
        <dsp:cNvSpPr/>
      </dsp:nvSpPr>
      <dsp:spPr>
        <a:xfrm>
          <a:off x="6657898" y="3994277"/>
          <a:ext cx="626868" cy="626868"/>
        </a:xfrm>
        <a:prstGeom prst="downArrow">
          <a:avLst>
            <a:gd name="adj1" fmla="val 55000"/>
            <a:gd name="adj2" fmla="val 45000"/>
          </a:avLst>
        </a:prstGeom>
        <a:solidFill>
          <a:srgbClr val="B4CDE6">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S" sz="3000" b="0" kern="1200" cap="none" spc="0">
            <a:ln w="0"/>
            <a:solidFill>
              <a:schemeClr val="tx1"/>
            </a:solidFill>
            <a:effectLst>
              <a:outerShdw blurRad="38100" dist="19050" dir="2700000" algn="tl" rotWithShape="0">
                <a:schemeClr val="dk1">
                  <a:alpha val="40000"/>
                </a:schemeClr>
              </a:outerShdw>
            </a:effectLst>
          </a:endParaRPr>
        </a:p>
      </dsp:txBody>
      <dsp:txXfrm>
        <a:off x="6798943" y="3994277"/>
        <a:ext cx="344778" cy="47171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33BCE-3DC3-4760-9504-FBE2187017A4}">
      <dsp:nvSpPr>
        <dsp:cNvPr id="0" name=""/>
        <dsp:cNvSpPr/>
      </dsp:nvSpPr>
      <dsp:spPr>
        <a:xfrm>
          <a:off x="0" y="0"/>
          <a:ext cx="8358246" cy="522889"/>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b="1" i="1" kern="1200" dirty="0" smtClean="0">
              <a:latin typeface="Calibri" pitchFamily="34" charset="0"/>
            </a:rPr>
            <a:t>CONSIDERACIONES PARA LA SELECCIÓN DE LAS CADENAS FUNCIONALES DEL GASTO SOCIAL – GS  (</a:t>
          </a:r>
          <a:r>
            <a:rPr lang="es-ES" sz="2000" b="1" i="1" kern="1200" cap="all" baseline="0" dirty="0" smtClean="0">
              <a:latin typeface="Calibri" pitchFamily="34" charset="0"/>
            </a:rPr>
            <a:t>Dirección de Calidad del Gasto</a:t>
          </a:r>
          <a:r>
            <a:rPr lang="es-ES" sz="2000" b="1" i="1" kern="1200" dirty="0" smtClean="0">
              <a:latin typeface="Calibri" pitchFamily="34" charset="0"/>
            </a:rPr>
            <a:t>) </a:t>
          </a:r>
          <a:endParaRPr lang="es-ES" sz="2000" kern="1200" dirty="0">
            <a:latin typeface="Calibri" pitchFamily="34" charset="0"/>
          </a:endParaRPr>
        </a:p>
      </dsp:txBody>
      <dsp:txXfrm>
        <a:off x="25525" y="25525"/>
        <a:ext cx="8307196" cy="4718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5A2CB-D456-4245-8934-7B06F1B5F96D}">
      <dsp:nvSpPr>
        <dsp:cNvPr id="0" name=""/>
        <dsp:cNvSpPr/>
      </dsp:nvSpPr>
      <dsp:spPr>
        <a:xfrm>
          <a:off x="0" y="420323"/>
          <a:ext cx="2779075" cy="3643676"/>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44C28C78-9943-4ABF-AB2D-0589F6B45F63}">
      <dsp:nvSpPr>
        <dsp:cNvPr id="0" name=""/>
        <dsp:cNvSpPr/>
      </dsp:nvSpPr>
      <dsp:spPr>
        <a:xfrm>
          <a:off x="0" y="1124618"/>
          <a:ext cx="2552916" cy="218620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b" anchorCtr="0">
          <a:noAutofit/>
        </a:bodyPr>
        <a:lstStyle/>
        <a:p>
          <a:pPr lvl="0" algn="ctr" defTabSz="800100">
            <a:lnSpc>
              <a:spcPct val="90000"/>
            </a:lnSpc>
            <a:spcBef>
              <a:spcPct val="0"/>
            </a:spcBef>
            <a:spcAft>
              <a:spcPct val="35000"/>
            </a:spcAft>
          </a:pPr>
          <a:r>
            <a:rPr lang="es-ES" sz="1800" b="1" kern="1200" dirty="0" smtClean="0">
              <a:solidFill>
                <a:schemeClr val="accent1">
                  <a:lumMod val="50000"/>
                </a:schemeClr>
              </a:solidFill>
            </a:rPr>
            <a:t>CUENTA GENERAL </a:t>
          </a:r>
        </a:p>
        <a:p>
          <a:pPr lvl="0" algn="ctr" defTabSz="800100">
            <a:lnSpc>
              <a:spcPct val="90000"/>
            </a:lnSpc>
            <a:spcBef>
              <a:spcPct val="0"/>
            </a:spcBef>
            <a:spcAft>
              <a:spcPct val="35000"/>
            </a:spcAft>
          </a:pPr>
          <a:r>
            <a:rPr lang="es-ES" sz="1800" b="1" kern="1200" dirty="0" smtClean="0">
              <a:solidFill>
                <a:schemeClr val="accent1">
                  <a:lumMod val="50000"/>
                </a:schemeClr>
              </a:solidFill>
            </a:rPr>
            <a:t>DE LA </a:t>
          </a:r>
        </a:p>
        <a:p>
          <a:pPr lvl="0" algn="ctr" defTabSz="800100">
            <a:lnSpc>
              <a:spcPct val="90000"/>
            </a:lnSpc>
            <a:spcBef>
              <a:spcPct val="0"/>
            </a:spcBef>
            <a:spcAft>
              <a:spcPct val="35000"/>
            </a:spcAft>
          </a:pPr>
          <a:r>
            <a:rPr lang="es-ES" sz="1800" b="1" kern="1200" dirty="0" smtClean="0">
              <a:solidFill>
                <a:schemeClr val="accent1">
                  <a:lumMod val="50000"/>
                </a:schemeClr>
              </a:solidFill>
            </a:rPr>
            <a:t>REPÚBLICA </a:t>
          </a:r>
        </a:p>
        <a:p>
          <a:pPr lvl="0" algn="ctr" defTabSz="800100">
            <a:lnSpc>
              <a:spcPct val="90000"/>
            </a:lnSpc>
            <a:spcBef>
              <a:spcPct val="0"/>
            </a:spcBef>
            <a:spcAft>
              <a:spcPct val="35000"/>
            </a:spcAft>
          </a:pPr>
          <a:r>
            <a:rPr lang="es-ES" sz="1800" b="1" kern="1200" dirty="0" smtClean="0">
              <a:solidFill>
                <a:schemeClr val="accent1">
                  <a:lumMod val="50000"/>
                </a:schemeClr>
              </a:solidFill>
            </a:rPr>
            <a:t>Ley 28708 Ley del Sist. Nac. Contab. </a:t>
          </a:r>
        </a:p>
        <a:p>
          <a:pPr lvl="0" algn="ctr" defTabSz="800100">
            <a:lnSpc>
              <a:spcPct val="90000"/>
            </a:lnSpc>
            <a:spcBef>
              <a:spcPct val="0"/>
            </a:spcBef>
            <a:spcAft>
              <a:spcPct val="35000"/>
            </a:spcAft>
          </a:pPr>
          <a:r>
            <a:rPr lang="es-ES" sz="1800" b="1" kern="1200" dirty="0" smtClean="0">
              <a:solidFill>
                <a:schemeClr val="accent1">
                  <a:lumMod val="50000"/>
                </a:schemeClr>
              </a:solidFill>
            </a:rPr>
            <a:t>Capítulo II Articulo 26</a:t>
          </a:r>
          <a:r>
            <a:rPr lang="es-ES" sz="2400" b="1" kern="1200" dirty="0" smtClean="0">
              <a:solidFill>
                <a:schemeClr val="accent1">
                  <a:lumMod val="50000"/>
                </a:schemeClr>
              </a:solidFill>
            </a:rPr>
            <a:t>°</a:t>
          </a:r>
        </a:p>
        <a:p>
          <a:pPr lvl="0" algn="ctr" defTabSz="800100">
            <a:lnSpc>
              <a:spcPct val="90000"/>
            </a:lnSpc>
            <a:spcBef>
              <a:spcPct val="0"/>
            </a:spcBef>
            <a:spcAft>
              <a:spcPct val="35000"/>
            </a:spcAft>
          </a:pPr>
          <a:r>
            <a:rPr lang="es-ES" sz="2400" b="1" kern="1200" dirty="0" smtClean="0">
              <a:solidFill>
                <a:schemeClr val="accent1">
                  <a:lumMod val="50000"/>
                </a:schemeClr>
              </a:solidFill>
            </a:rPr>
            <a:t>Estructura</a:t>
          </a:r>
          <a:r>
            <a:rPr lang="es-ES" sz="2400" b="1" kern="1200" dirty="0" smtClean="0">
              <a:solidFill>
                <a:srgbClr val="C00000"/>
              </a:solidFill>
            </a:rPr>
            <a:t> </a:t>
          </a:r>
          <a:endParaRPr lang="es-ES" sz="2400" b="1" kern="1200" dirty="0">
            <a:solidFill>
              <a:srgbClr val="C00000"/>
            </a:solidFill>
          </a:endParaRPr>
        </a:p>
      </dsp:txBody>
      <dsp:txXfrm>
        <a:off x="0" y="1124618"/>
        <a:ext cx="2552916" cy="2186205"/>
      </dsp:txXfrm>
    </dsp:sp>
    <dsp:sp modelId="{3BAF0CA7-95AA-4636-8021-92B994DCD531}">
      <dsp:nvSpPr>
        <dsp:cNvPr id="0" name=""/>
        <dsp:cNvSpPr/>
      </dsp:nvSpPr>
      <dsp:spPr>
        <a:xfrm>
          <a:off x="2694340" y="29573"/>
          <a:ext cx="700374" cy="70037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5000" b="-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8B72D5-1A2C-4D87-A506-4A3B68E0F720}">
      <dsp:nvSpPr>
        <dsp:cNvPr id="0" name=""/>
        <dsp:cNvSpPr/>
      </dsp:nvSpPr>
      <dsp:spPr>
        <a:xfrm>
          <a:off x="3444183" y="98805"/>
          <a:ext cx="2202605" cy="70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20320" rIns="40640" bIns="20320" numCol="1" spcCol="1270" anchor="ctr" anchorCtr="0">
          <a:noAutofit/>
        </a:bodyPr>
        <a:lstStyle/>
        <a:p>
          <a:pPr lvl="0" algn="l" defTabSz="711200">
            <a:lnSpc>
              <a:spcPct val="90000"/>
            </a:lnSpc>
            <a:spcBef>
              <a:spcPct val="0"/>
            </a:spcBef>
            <a:spcAft>
              <a:spcPct val="35000"/>
            </a:spcAft>
          </a:pPr>
          <a:r>
            <a:rPr lang="es-ES" sz="1600" kern="1200" dirty="0" smtClean="0"/>
            <a:t>1. Cobertura</a:t>
          </a:r>
          <a:endParaRPr lang="es-ES" sz="1600" kern="1200" dirty="0"/>
        </a:p>
      </dsp:txBody>
      <dsp:txXfrm>
        <a:off x="3444183" y="98805"/>
        <a:ext cx="2202605" cy="700374"/>
      </dsp:txXfrm>
    </dsp:sp>
    <dsp:sp modelId="{193F6D20-24FD-4CCB-8346-7F1C82302282}">
      <dsp:nvSpPr>
        <dsp:cNvPr id="0" name=""/>
        <dsp:cNvSpPr/>
      </dsp:nvSpPr>
      <dsp:spPr>
        <a:xfrm>
          <a:off x="2604909" y="880066"/>
          <a:ext cx="700374" cy="700374"/>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4000" r="-3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9055C0-070A-4FD8-AA11-48EE350B2A9B}">
      <dsp:nvSpPr>
        <dsp:cNvPr id="0" name=""/>
        <dsp:cNvSpPr/>
      </dsp:nvSpPr>
      <dsp:spPr>
        <a:xfrm>
          <a:off x="3371872" y="880066"/>
          <a:ext cx="2347228" cy="70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20320" rIns="40640" bIns="20320" numCol="1" spcCol="1270" anchor="ctr" anchorCtr="0">
          <a:noAutofit/>
        </a:bodyPr>
        <a:lstStyle/>
        <a:p>
          <a:pPr lvl="0" algn="l" defTabSz="711200">
            <a:lnSpc>
              <a:spcPct val="90000"/>
            </a:lnSpc>
            <a:spcBef>
              <a:spcPct val="0"/>
            </a:spcBef>
            <a:spcAft>
              <a:spcPct val="35000"/>
            </a:spcAft>
          </a:pPr>
          <a:r>
            <a:rPr lang="es-ES" sz="1600" kern="1200" dirty="0" smtClean="0"/>
            <a:t>2. Aspecto Económico</a:t>
          </a:r>
          <a:endParaRPr lang="es-ES" sz="1600" kern="1200" dirty="0"/>
        </a:p>
      </dsp:txBody>
      <dsp:txXfrm>
        <a:off x="3371872" y="880066"/>
        <a:ext cx="2347228" cy="700374"/>
      </dsp:txXfrm>
    </dsp:sp>
    <dsp:sp modelId="{3D82936B-2B76-4AF8-A3DE-4DBE1CCF2718}">
      <dsp:nvSpPr>
        <dsp:cNvPr id="0" name=""/>
        <dsp:cNvSpPr/>
      </dsp:nvSpPr>
      <dsp:spPr>
        <a:xfrm>
          <a:off x="2694340" y="1636379"/>
          <a:ext cx="700374" cy="700374"/>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4AFB1B-FADE-4BE0-B662-89CFD3DD7B98}">
      <dsp:nvSpPr>
        <dsp:cNvPr id="0" name=""/>
        <dsp:cNvSpPr/>
      </dsp:nvSpPr>
      <dsp:spPr>
        <a:xfrm>
          <a:off x="3385682" y="1636379"/>
          <a:ext cx="2202605" cy="70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20320" rIns="40640" bIns="20320" numCol="1" spcCol="1270" anchor="ctr" anchorCtr="0">
          <a:noAutofit/>
        </a:bodyPr>
        <a:lstStyle/>
        <a:p>
          <a:pPr lvl="0" algn="l" defTabSz="711200">
            <a:lnSpc>
              <a:spcPct val="90000"/>
            </a:lnSpc>
            <a:spcBef>
              <a:spcPct val="0"/>
            </a:spcBef>
            <a:spcAft>
              <a:spcPct val="35000"/>
            </a:spcAft>
          </a:pPr>
          <a:r>
            <a:rPr lang="es-ES" sz="1600" kern="1200" dirty="0" smtClean="0"/>
            <a:t>3. </a:t>
          </a:r>
          <a:r>
            <a:rPr lang="es-ES" sz="1600" b="1" kern="1200" dirty="0" smtClean="0">
              <a:solidFill>
                <a:schemeClr val="accent2">
                  <a:lumMod val="75000"/>
                </a:schemeClr>
              </a:solidFill>
            </a:rPr>
            <a:t>Sector Público</a:t>
          </a:r>
          <a:endParaRPr lang="es-ES" sz="1600" b="1" kern="1200" dirty="0">
            <a:solidFill>
              <a:schemeClr val="accent2">
                <a:lumMod val="75000"/>
              </a:schemeClr>
            </a:solidFill>
          </a:endParaRPr>
        </a:p>
      </dsp:txBody>
      <dsp:txXfrm>
        <a:off x="3385682" y="1636379"/>
        <a:ext cx="2202605" cy="700374"/>
      </dsp:txXfrm>
    </dsp:sp>
    <dsp:sp modelId="{D87F89C0-2BBD-440C-9791-8C23800AC2F4}">
      <dsp:nvSpPr>
        <dsp:cNvPr id="0" name=""/>
        <dsp:cNvSpPr/>
      </dsp:nvSpPr>
      <dsp:spPr>
        <a:xfrm>
          <a:off x="2588303" y="2513605"/>
          <a:ext cx="700374" cy="700374"/>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6F1EBB-1CBB-46C5-88EC-43D7DC07C98E}">
      <dsp:nvSpPr>
        <dsp:cNvPr id="0" name=""/>
        <dsp:cNvSpPr/>
      </dsp:nvSpPr>
      <dsp:spPr>
        <a:xfrm>
          <a:off x="3371872" y="2371555"/>
          <a:ext cx="2617620" cy="70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20320" rIns="40640" bIns="20320" numCol="1" spcCol="1270" anchor="ctr" anchorCtr="0">
          <a:noAutofit/>
        </a:bodyPr>
        <a:lstStyle/>
        <a:p>
          <a:pPr lvl="0" algn="l" defTabSz="711200">
            <a:lnSpc>
              <a:spcPct val="90000"/>
            </a:lnSpc>
            <a:spcBef>
              <a:spcPct val="0"/>
            </a:spcBef>
            <a:spcAft>
              <a:spcPct val="35000"/>
            </a:spcAft>
          </a:pPr>
          <a:r>
            <a:rPr lang="es-ES" sz="1600" kern="1200" dirty="0" smtClean="0"/>
            <a:t>4. Niveles de la Actividad Gubernamental</a:t>
          </a:r>
          <a:endParaRPr lang="es-ES" sz="1600" kern="1200" dirty="0"/>
        </a:p>
      </dsp:txBody>
      <dsp:txXfrm>
        <a:off x="3371872" y="2371555"/>
        <a:ext cx="2617620" cy="700374"/>
      </dsp:txXfrm>
    </dsp:sp>
    <dsp:sp modelId="{37CDEB8E-5237-4D9E-95C8-62023DC0AF0E}">
      <dsp:nvSpPr>
        <dsp:cNvPr id="0" name=""/>
        <dsp:cNvSpPr/>
      </dsp:nvSpPr>
      <dsp:spPr>
        <a:xfrm>
          <a:off x="2622251" y="3363625"/>
          <a:ext cx="700374" cy="700374"/>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C4D032-2E11-43AD-8D0A-205997821E63}">
      <dsp:nvSpPr>
        <dsp:cNvPr id="0" name=""/>
        <dsp:cNvSpPr/>
      </dsp:nvSpPr>
      <dsp:spPr>
        <a:xfrm>
          <a:off x="3394383" y="3242079"/>
          <a:ext cx="2448284" cy="7003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20320" rIns="40640" bIns="20320" numCol="1" spcCol="1270" anchor="ctr" anchorCtr="0">
          <a:noAutofit/>
        </a:bodyPr>
        <a:lstStyle/>
        <a:p>
          <a:pPr lvl="0" algn="l" defTabSz="711200">
            <a:lnSpc>
              <a:spcPct val="90000"/>
            </a:lnSpc>
            <a:spcBef>
              <a:spcPct val="0"/>
            </a:spcBef>
            <a:spcAft>
              <a:spcPct val="35000"/>
            </a:spcAft>
          </a:pPr>
          <a:r>
            <a:rPr lang="es-ES" sz="1600" kern="1200" dirty="0" smtClean="0"/>
            <a:t>5. Informe de Entidades Omisas y Razones de la Omisión</a:t>
          </a:r>
          <a:endParaRPr lang="es-ES" sz="1600" kern="1200" dirty="0"/>
        </a:p>
      </dsp:txBody>
      <dsp:txXfrm>
        <a:off x="3394383" y="3242079"/>
        <a:ext cx="2448284" cy="7003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47871-50CC-46BC-BB20-119330BD46FB}">
      <dsp:nvSpPr>
        <dsp:cNvPr id="0" name=""/>
        <dsp:cNvSpPr/>
      </dsp:nvSpPr>
      <dsp:spPr>
        <a:xfrm rot="10800000">
          <a:off x="950011" y="0"/>
          <a:ext cx="7238927" cy="1501071"/>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61931" tIns="60960" rIns="113792" bIns="60960" numCol="1" spcCol="1270" anchor="ctr" anchorCtr="0">
          <a:noAutofit/>
        </a:bodyPr>
        <a:lstStyle/>
        <a:p>
          <a:pPr marL="271463" lvl="0" indent="-271463" algn="just" defTabSz="711200">
            <a:lnSpc>
              <a:spcPct val="90000"/>
            </a:lnSpc>
            <a:spcBef>
              <a:spcPct val="0"/>
            </a:spcBef>
            <a:spcAft>
              <a:spcPct val="35000"/>
            </a:spcAft>
          </a:pPr>
          <a:r>
            <a:rPr lang="es-ES" sz="1600" kern="1200" dirty="0" smtClean="0"/>
            <a:t>1. El Presupuesto es la expresión cuantitativa de una política o un plan.</a:t>
          </a:r>
        </a:p>
        <a:p>
          <a:pPr marL="271463" lvl="0" indent="-271463" algn="just" defTabSz="711200">
            <a:lnSpc>
              <a:spcPct val="90000"/>
            </a:lnSpc>
            <a:spcBef>
              <a:spcPct val="0"/>
            </a:spcBef>
            <a:spcAft>
              <a:spcPct val="35000"/>
            </a:spcAft>
            <a:tabLst>
              <a:tab pos="271463" algn="l"/>
            </a:tabLst>
          </a:pPr>
          <a:r>
            <a:rPr lang="es-ES" sz="1600" kern="1200" dirty="0" smtClean="0"/>
            <a:t>2. Es el principal instrumento de la gestión publica para asignar recursos </a:t>
          </a:r>
          <a:endParaRPr lang="es-ES" sz="1600" kern="1200" dirty="0"/>
        </a:p>
      </dsp:txBody>
      <dsp:txXfrm rot="10800000">
        <a:off x="1325279" y="0"/>
        <a:ext cx="6863659" cy="1501071"/>
      </dsp:txXfrm>
    </dsp:sp>
    <dsp:sp modelId="{AFBAFF72-AD5E-4F9E-85D6-15FB57DE8571}">
      <dsp:nvSpPr>
        <dsp:cNvPr id="0" name=""/>
        <dsp:cNvSpPr/>
      </dsp:nvSpPr>
      <dsp:spPr>
        <a:xfrm>
          <a:off x="134072" y="39813"/>
          <a:ext cx="1501071" cy="150107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C42C190-6C2E-4ED6-BC4A-D93BBF66E72D}">
      <dsp:nvSpPr>
        <dsp:cNvPr id="0" name=""/>
        <dsp:cNvSpPr/>
      </dsp:nvSpPr>
      <dsp:spPr>
        <a:xfrm rot="10800000">
          <a:off x="927296" y="1894383"/>
          <a:ext cx="7280966" cy="1501071"/>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61931" tIns="60960" rIns="113792" bIns="60960" numCol="1" spcCol="1270" anchor="ctr" anchorCtr="0">
          <a:noAutofit/>
        </a:bodyPr>
        <a:lstStyle/>
        <a:p>
          <a:pPr marL="358775" lvl="0" indent="-358775" algn="just" defTabSz="711200">
            <a:lnSpc>
              <a:spcPct val="90000"/>
            </a:lnSpc>
            <a:spcBef>
              <a:spcPct val="0"/>
            </a:spcBef>
            <a:spcAft>
              <a:spcPct val="35000"/>
            </a:spcAft>
          </a:pPr>
          <a:r>
            <a:rPr lang="es-ES" sz="1600" kern="1200" dirty="0" smtClean="0"/>
            <a:t>3. Es un instrumento de manejo macroeconómico, pero también una herramienta para la gestión y el control financiero.</a:t>
          </a:r>
        </a:p>
        <a:p>
          <a:pPr marL="271463" lvl="0" indent="-271463" algn="just" defTabSz="711200">
            <a:lnSpc>
              <a:spcPct val="90000"/>
            </a:lnSpc>
            <a:spcBef>
              <a:spcPct val="0"/>
            </a:spcBef>
            <a:spcAft>
              <a:spcPct val="35000"/>
            </a:spcAft>
          </a:pPr>
          <a:r>
            <a:rPr lang="es-ES" sz="1600" kern="1200" dirty="0" smtClean="0"/>
            <a:t>4. Busca reflejar las preferencias colectivas sobre las diversas opciones del gasto público.</a:t>
          </a:r>
        </a:p>
        <a:p>
          <a:pPr lvl="0" algn="just" defTabSz="711200">
            <a:lnSpc>
              <a:spcPct val="90000"/>
            </a:lnSpc>
            <a:spcBef>
              <a:spcPct val="0"/>
            </a:spcBef>
            <a:spcAft>
              <a:spcPct val="35000"/>
            </a:spcAft>
          </a:pPr>
          <a:endParaRPr lang="es-ES" sz="1600" kern="1200" dirty="0"/>
        </a:p>
      </dsp:txBody>
      <dsp:txXfrm rot="10800000">
        <a:off x="1302564" y="1894383"/>
        <a:ext cx="6905698" cy="1501071"/>
      </dsp:txXfrm>
    </dsp:sp>
    <dsp:sp modelId="{5A8A7602-6A72-4FA0-91D3-5D84E5DF5515}">
      <dsp:nvSpPr>
        <dsp:cNvPr id="0" name=""/>
        <dsp:cNvSpPr/>
      </dsp:nvSpPr>
      <dsp:spPr>
        <a:xfrm>
          <a:off x="134072" y="1963417"/>
          <a:ext cx="1501071" cy="150107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A19C0CA9-3BDD-4D9A-B214-2F696A4AD2EF}">
      <dsp:nvSpPr>
        <dsp:cNvPr id="0" name=""/>
        <dsp:cNvSpPr/>
      </dsp:nvSpPr>
      <dsp:spPr>
        <a:xfrm rot="10800000">
          <a:off x="791996" y="3895232"/>
          <a:ext cx="7418894" cy="1501071"/>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61931" tIns="60960" rIns="113792" bIns="60960" numCol="1" spcCol="1270" anchor="ctr" anchorCtr="0">
          <a:noAutofit/>
        </a:bodyPr>
        <a:lstStyle/>
        <a:p>
          <a:pPr lvl="0" algn="l" defTabSz="711200">
            <a:lnSpc>
              <a:spcPct val="90000"/>
            </a:lnSpc>
            <a:spcBef>
              <a:spcPct val="0"/>
            </a:spcBef>
            <a:spcAft>
              <a:spcPct val="35000"/>
            </a:spcAft>
          </a:pPr>
          <a:r>
            <a:rPr lang="es-ES" sz="1600" kern="1200" dirty="0" smtClean="0"/>
            <a:t>5. Priorizaciones del gasto a nivel sectorial.</a:t>
          </a:r>
        </a:p>
        <a:p>
          <a:pPr lvl="0" algn="l" defTabSz="711200">
            <a:lnSpc>
              <a:spcPct val="90000"/>
            </a:lnSpc>
            <a:spcBef>
              <a:spcPct val="0"/>
            </a:spcBef>
            <a:spcAft>
              <a:spcPct val="35000"/>
            </a:spcAft>
          </a:pPr>
          <a:r>
            <a:rPr lang="es-ES" sz="1600" kern="1200" dirty="0" smtClean="0"/>
            <a:t>6. Decisiones de Deuda versus capacidad de pago</a:t>
          </a:r>
        </a:p>
        <a:p>
          <a:pPr marL="271463" lvl="0" indent="-271463" algn="just" defTabSz="711200">
            <a:lnSpc>
              <a:spcPct val="90000"/>
            </a:lnSpc>
            <a:spcBef>
              <a:spcPct val="0"/>
            </a:spcBef>
            <a:spcAft>
              <a:spcPct val="35000"/>
            </a:spcAft>
          </a:pPr>
          <a:r>
            <a:rPr lang="es-ES" sz="1600" kern="1200" dirty="0" smtClean="0"/>
            <a:t>7. Instrumento de política fiscal en particular y de economía en general.</a:t>
          </a:r>
          <a:endParaRPr lang="es-ES" sz="1600" kern="1200" dirty="0"/>
        </a:p>
      </dsp:txBody>
      <dsp:txXfrm rot="10800000">
        <a:off x="1167264" y="3895232"/>
        <a:ext cx="7043626" cy="1501071"/>
      </dsp:txXfrm>
    </dsp:sp>
    <dsp:sp modelId="{A986CC67-7DC3-4B23-A4E4-F4DA27E058DD}">
      <dsp:nvSpPr>
        <dsp:cNvPr id="0" name=""/>
        <dsp:cNvSpPr/>
      </dsp:nvSpPr>
      <dsp:spPr>
        <a:xfrm>
          <a:off x="65383" y="3904899"/>
          <a:ext cx="1501071" cy="150107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79DC3-31DD-48CD-ACA1-DDD632A0EB2C}">
      <dsp:nvSpPr>
        <dsp:cNvPr id="0" name=""/>
        <dsp:cNvSpPr/>
      </dsp:nvSpPr>
      <dsp:spPr>
        <a:xfrm rot="5400000">
          <a:off x="4910733" y="-1802230"/>
          <a:ext cx="1918762" cy="5524813"/>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Calibri" panose="020F0502020204030204" pitchFamily="34" charset="0"/>
            </a:rPr>
            <a:t>Se entiende por PP a la categoría que constituye un instrumento del PpR, y que es una unidad de programación de las entidades públicas las que integradas y articuladas se orientan a proveer productos para lograr un Resultado Especifico en la población y así contribuir al logro de un Resultado Final asociado a un objetivo de política.</a:t>
          </a:r>
          <a:endParaRPr lang="es-ES" sz="1800" kern="1200" dirty="0">
            <a:latin typeface="Calibri" panose="020F0502020204030204" pitchFamily="34" charset="0"/>
          </a:endParaRPr>
        </a:p>
      </dsp:txBody>
      <dsp:txXfrm rot="-5400000">
        <a:off x="3107708" y="94461"/>
        <a:ext cx="5431147" cy="1731430"/>
      </dsp:txXfrm>
    </dsp:sp>
    <dsp:sp modelId="{2A103A62-BFCB-420B-A6D0-B4C98982DD45}">
      <dsp:nvSpPr>
        <dsp:cNvPr id="0" name=""/>
        <dsp:cNvSpPr/>
      </dsp:nvSpPr>
      <dsp:spPr>
        <a:xfrm>
          <a:off x="0" y="67150"/>
          <a:ext cx="3107707" cy="178605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ES" sz="2300" b="1" kern="1200" dirty="0" smtClean="0">
              <a:solidFill>
                <a:srgbClr val="002060"/>
              </a:solidFill>
            </a:rPr>
            <a:t>PROGRAMA PRESUPUESTAL</a:t>
          </a:r>
          <a:endParaRPr lang="es-ES" sz="2300" b="1" kern="1200" dirty="0">
            <a:solidFill>
              <a:srgbClr val="002060"/>
            </a:solidFill>
          </a:endParaRPr>
        </a:p>
      </dsp:txBody>
      <dsp:txXfrm>
        <a:off x="87188" y="154338"/>
        <a:ext cx="2933331" cy="1611675"/>
      </dsp:txXfrm>
    </dsp:sp>
    <dsp:sp modelId="{DF9B27AD-972A-4838-8F15-179EE23CB93F}">
      <dsp:nvSpPr>
        <dsp:cNvPr id="0" name=""/>
        <dsp:cNvSpPr/>
      </dsp:nvSpPr>
      <dsp:spPr>
        <a:xfrm rot="5400000">
          <a:off x="5031000" y="136778"/>
          <a:ext cx="1689705" cy="553021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ES" sz="1800" kern="1200" dirty="0" smtClean="0">
              <a:latin typeface="Calibri" panose="020F0502020204030204" pitchFamily="34" charset="0"/>
            </a:rPr>
            <a:t>Comprende a las actividades orientadas a la gestión de los recursos humanos, materiales y financieros de la entidad que contribuyen de manera transversal e indivisible al logro de los resultados de los PP (a los que se encuentra articulada la entidad)</a:t>
          </a:r>
          <a:endParaRPr lang="es-ES" sz="1800" kern="1200" dirty="0">
            <a:latin typeface="Calibri" panose="020F0502020204030204" pitchFamily="34" charset="0"/>
          </a:endParaRPr>
        </a:p>
      </dsp:txBody>
      <dsp:txXfrm rot="-5400000">
        <a:off x="3110746" y="2139518"/>
        <a:ext cx="5447729" cy="1524735"/>
      </dsp:txXfrm>
    </dsp:sp>
    <dsp:sp modelId="{31F0766A-B668-4CC1-AC88-E8C165CDBD83}">
      <dsp:nvSpPr>
        <dsp:cNvPr id="0" name=""/>
        <dsp:cNvSpPr/>
      </dsp:nvSpPr>
      <dsp:spPr>
        <a:xfrm>
          <a:off x="0" y="2008859"/>
          <a:ext cx="3110745" cy="178605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ES" sz="2300" b="1" kern="1200" dirty="0" smtClean="0">
              <a:solidFill>
                <a:srgbClr val="002060"/>
              </a:solidFill>
            </a:rPr>
            <a:t>ACCIONES CENTRALES</a:t>
          </a:r>
          <a:endParaRPr lang="es-ES" sz="2300" b="1" kern="1200" dirty="0">
            <a:solidFill>
              <a:srgbClr val="002060"/>
            </a:solidFill>
          </a:endParaRPr>
        </a:p>
      </dsp:txBody>
      <dsp:txXfrm>
        <a:off x="87188" y="2096047"/>
        <a:ext cx="2936369" cy="1611675"/>
      </dsp:txXfrm>
    </dsp:sp>
    <dsp:sp modelId="{832DCDBB-8141-4C6A-9B25-0B85AF5A23D4}">
      <dsp:nvSpPr>
        <dsp:cNvPr id="0" name=""/>
        <dsp:cNvSpPr/>
      </dsp:nvSpPr>
      <dsp:spPr>
        <a:xfrm rot="5400000">
          <a:off x="5161432" y="2012133"/>
          <a:ext cx="1428841" cy="553021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889000">
            <a:lnSpc>
              <a:spcPct val="90000"/>
            </a:lnSpc>
            <a:spcBef>
              <a:spcPct val="0"/>
            </a:spcBef>
            <a:spcAft>
              <a:spcPct val="15000"/>
            </a:spcAft>
            <a:buChar char="••"/>
          </a:pPr>
          <a:r>
            <a:rPr lang="es-ES" sz="2000" kern="1200" dirty="0" smtClean="0">
              <a:latin typeface="Calibri" panose="020F0502020204030204" pitchFamily="34" charset="0"/>
            </a:rPr>
            <a:t>Categoría que comprende las actividades para la atención de una finalidad especifica de la entidad, que no resulta en la entrega de un producto a una población determinada.</a:t>
          </a:r>
          <a:endParaRPr lang="es-ES" sz="2000" kern="1200" dirty="0">
            <a:latin typeface="Calibri" panose="020F0502020204030204" pitchFamily="34" charset="0"/>
          </a:endParaRPr>
        </a:p>
      </dsp:txBody>
      <dsp:txXfrm rot="-5400000">
        <a:off x="3110746" y="4132569"/>
        <a:ext cx="5460464" cy="1289341"/>
      </dsp:txXfrm>
    </dsp:sp>
    <dsp:sp modelId="{C96533E6-AEFC-4249-9E92-DF8897CAF35F}">
      <dsp:nvSpPr>
        <dsp:cNvPr id="0" name=""/>
        <dsp:cNvSpPr/>
      </dsp:nvSpPr>
      <dsp:spPr>
        <a:xfrm>
          <a:off x="0" y="3884214"/>
          <a:ext cx="3110745" cy="178605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ES" sz="2300" b="1" kern="1200" dirty="0" smtClean="0">
              <a:solidFill>
                <a:srgbClr val="002060"/>
              </a:solidFill>
            </a:rPr>
            <a:t>Asignaciones presupuestarias que no resultan en productos - APNOP</a:t>
          </a:r>
          <a:endParaRPr lang="es-ES" sz="2300" b="1" kern="1200" dirty="0">
            <a:solidFill>
              <a:srgbClr val="002060"/>
            </a:solidFill>
          </a:endParaRPr>
        </a:p>
      </dsp:txBody>
      <dsp:txXfrm>
        <a:off x="87188" y="3971402"/>
        <a:ext cx="2936369" cy="16116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BC9A0-4ACC-437F-9B09-F4C7997BE5B0}">
      <dsp:nvSpPr>
        <dsp:cNvPr id="0" name=""/>
        <dsp:cNvSpPr/>
      </dsp:nvSpPr>
      <dsp:spPr>
        <a:xfrm>
          <a:off x="3098" y="447313"/>
          <a:ext cx="2444830" cy="611207"/>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S" sz="1000" kern="1200" dirty="0" smtClean="0"/>
            <a:t>    </a:t>
          </a:r>
          <a:r>
            <a:rPr lang="es-ES" sz="1800" kern="1200" dirty="0" smtClean="0"/>
            <a:t>PROGRAMA PRESUPUESTAL</a:t>
          </a:r>
          <a:endParaRPr lang="es-ES" sz="1000" kern="1200" dirty="0"/>
        </a:p>
      </dsp:txBody>
      <dsp:txXfrm>
        <a:off x="21000" y="465215"/>
        <a:ext cx="2409026" cy="575403"/>
      </dsp:txXfrm>
    </dsp:sp>
    <dsp:sp modelId="{89A19621-B6DF-44EA-AAD4-E42BCB1B634E}">
      <dsp:nvSpPr>
        <dsp:cNvPr id="0" name=""/>
        <dsp:cNvSpPr/>
      </dsp:nvSpPr>
      <dsp:spPr>
        <a:xfrm rot="5411437">
          <a:off x="1143906" y="1165155"/>
          <a:ext cx="160116" cy="106961"/>
        </a:xfrm>
        <a:prstGeom prst="rightArrow">
          <a:avLst>
            <a:gd name="adj1" fmla="val 667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47BB8FBA-A383-41EC-AA5B-38074D5B9051}">
      <dsp:nvSpPr>
        <dsp:cNvPr id="0" name=""/>
        <dsp:cNvSpPr/>
      </dsp:nvSpPr>
      <dsp:spPr>
        <a:xfrm>
          <a:off x="0" y="1378752"/>
          <a:ext cx="2444830" cy="611207"/>
        </a:xfrm>
        <a:prstGeom prst="roundRect">
          <a:avLst>
            <a:gd name="adj" fmla="val 1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Productos </a:t>
          </a:r>
        </a:p>
        <a:p>
          <a:pPr lvl="0" algn="ctr" defTabSz="711200">
            <a:lnSpc>
              <a:spcPct val="90000"/>
            </a:lnSpc>
            <a:spcBef>
              <a:spcPct val="0"/>
            </a:spcBef>
            <a:spcAft>
              <a:spcPct val="35000"/>
            </a:spcAft>
          </a:pPr>
          <a:r>
            <a:rPr lang="es-ES" sz="1600" kern="1200" dirty="0" smtClean="0"/>
            <a:t>(Actividades)</a:t>
          </a:r>
          <a:endParaRPr lang="es-ES" sz="1600" kern="1200" dirty="0"/>
        </a:p>
      </dsp:txBody>
      <dsp:txXfrm>
        <a:off x="17902" y="1396654"/>
        <a:ext cx="2409026" cy="575403"/>
      </dsp:txXfrm>
    </dsp:sp>
    <dsp:sp modelId="{294DC3EC-0427-491B-BF0D-66672875BFCD}">
      <dsp:nvSpPr>
        <dsp:cNvPr id="0" name=""/>
        <dsp:cNvSpPr/>
      </dsp:nvSpPr>
      <dsp:spPr>
        <a:xfrm rot="5298939">
          <a:off x="1077657" y="2149887"/>
          <a:ext cx="320040" cy="106961"/>
        </a:xfrm>
        <a:prstGeom prst="rightArrow">
          <a:avLst>
            <a:gd name="adj1" fmla="val 66700"/>
            <a:gd name="adj2" fmla="val 50000"/>
          </a:avLst>
        </a:prstGeom>
        <a:gradFill rotWithShape="0">
          <a:gsLst>
            <a:gs pos="0">
              <a:schemeClr val="accent4">
                <a:hueOff val="1817149"/>
                <a:satOff val="2582"/>
                <a:lumOff val="11961"/>
                <a:alphaOff val="0"/>
                <a:shade val="51000"/>
                <a:satMod val="130000"/>
              </a:schemeClr>
            </a:gs>
            <a:gs pos="80000">
              <a:schemeClr val="accent4">
                <a:hueOff val="1817149"/>
                <a:satOff val="2582"/>
                <a:lumOff val="11961"/>
                <a:alphaOff val="0"/>
                <a:shade val="93000"/>
                <a:satMod val="130000"/>
              </a:schemeClr>
            </a:gs>
            <a:gs pos="100000">
              <a:schemeClr val="accent4">
                <a:hueOff val="1817149"/>
                <a:satOff val="2582"/>
                <a:lumOff val="11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1CEF36D-BC08-4B9A-BC6A-4BB1469F389E}">
      <dsp:nvSpPr>
        <dsp:cNvPr id="0" name=""/>
        <dsp:cNvSpPr/>
      </dsp:nvSpPr>
      <dsp:spPr>
        <a:xfrm>
          <a:off x="34783" y="2416777"/>
          <a:ext cx="2444830" cy="900926"/>
        </a:xfrm>
        <a:prstGeom prst="roundRect">
          <a:avLst>
            <a:gd name="adj" fmla="val 10000"/>
          </a:avLst>
        </a:prstGeom>
        <a:solidFill>
          <a:schemeClr val="accent4">
            <a:tint val="40000"/>
            <a:alpha val="90000"/>
            <a:hueOff val="1821141"/>
            <a:satOff val="2388"/>
            <a:lumOff val="2025"/>
            <a:alphaOff val="0"/>
          </a:schemeClr>
        </a:solidFill>
        <a:ln w="9525" cap="flat" cmpd="sng" algn="ctr">
          <a:solidFill>
            <a:schemeClr val="accent4">
              <a:tint val="40000"/>
              <a:alpha val="90000"/>
              <a:hueOff val="1821141"/>
              <a:satOff val="2388"/>
              <a:lumOff val="202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l" defTabSz="622300">
            <a:lnSpc>
              <a:spcPct val="90000"/>
            </a:lnSpc>
            <a:spcBef>
              <a:spcPct val="0"/>
            </a:spcBef>
            <a:spcAft>
              <a:spcPct val="35000"/>
            </a:spcAft>
          </a:pPr>
          <a:r>
            <a:rPr lang="es-ES" sz="1400" b="1" kern="1200" dirty="0" smtClean="0"/>
            <a:t>Acciones Comunes </a:t>
          </a:r>
        </a:p>
        <a:p>
          <a:pPr lvl="0" algn="l" defTabSz="622300">
            <a:lnSpc>
              <a:spcPct val="90000"/>
            </a:lnSpc>
            <a:spcBef>
              <a:spcPct val="0"/>
            </a:spcBef>
            <a:spcAft>
              <a:spcPct val="35000"/>
            </a:spcAft>
          </a:pPr>
          <a:r>
            <a:rPr lang="es-ES" sz="1400" kern="1200" dirty="0" smtClean="0"/>
            <a:t>Gastos administrativo de carácter exclusivo del PP</a:t>
          </a:r>
          <a:endParaRPr lang="es-ES" sz="1400" kern="1200" dirty="0"/>
        </a:p>
      </dsp:txBody>
      <dsp:txXfrm>
        <a:off x="61170" y="2443164"/>
        <a:ext cx="2392056" cy="848152"/>
      </dsp:txXfrm>
    </dsp:sp>
    <dsp:sp modelId="{CCE48D9F-98D9-43FD-8F45-9C0172187275}">
      <dsp:nvSpPr>
        <dsp:cNvPr id="0" name=""/>
        <dsp:cNvSpPr/>
      </dsp:nvSpPr>
      <dsp:spPr>
        <a:xfrm rot="5400000">
          <a:off x="1190085" y="3384816"/>
          <a:ext cx="134227" cy="106961"/>
        </a:xfrm>
        <a:prstGeom prst="rightArrow">
          <a:avLst>
            <a:gd name="adj1" fmla="val 66700"/>
            <a:gd name="adj2" fmla="val 50000"/>
          </a:avLst>
        </a:prstGeom>
        <a:gradFill rotWithShape="0">
          <a:gsLst>
            <a:gs pos="0">
              <a:schemeClr val="accent4">
                <a:hueOff val="3634299"/>
                <a:satOff val="5164"/>
                <a:lumOff val="23922"/>
                <a:alphaOff val="0"/>
                <a:shade val="51000"/>
                <a:satMod val="130000"/>
              </a:schemeClr>
            </a:gs>
            <a:gs pos="80000">
              <a:schemeClr val="accent4">
                <a:hueOff val="3634299"/>
                <a:satOff val="5164"/>
                <a:lumOff val="23922"/>
                <a:alphaOff val="0"/>
                <a:shade val="93000"/>
                <a:satMod val="130000"/>
              </a:schemeClr>
            </a:gs>
            <a:gs pos="100000">
              <a:schemeClr val="accent4">
                <a:hueOff val="3634299"/>
                <a:satOff val="5164"/>
                <a:lumOff val="2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FCB260F-D4F3-4890-9B84-C9CE584EA6A3}">
      <dsp:nvSpPr>
        <dsp:cNvPr id="0" name=""/>
        <dsp:cNvSpPr/>
      </dsp:nvSpPr>
      <dsp:spPr>
        <a:xfrm>
          <a:off x="34783" y="3558891"/>
          <a:ext cx="2444830" cy="801702"/>
        </a:xfrm>
        <a:prstGeom prst="roundRect">
          <a:avLst>
            <a:gd name="adj" fmla="val 10000"/>
          </a:avLst>
        </a:prstGeom>
        <a:solidFill>
          <a:schemeClr val="accent4">
            <a:tint val="40000"/>
            <a:alpha val="90000"/>
            <a:hueOff val="3642282"/>
            <a:satOff val="4775"/>
            <a:lumOff val="4051"/>
            <a:alphaOff val="0"/>
          </a:schemeClr>
        </a:solidFill>
        <a:ln w="9525" cap="flat" cmpd="sng" algn="ctr">
          <a:solidFill>
            <a:schemeClr val="accent4">
              <a:tint val="40000"/>
              <a:alpha val="90000"/>
              <a:hueOff val="3642282"/>
              <a:satOff val="4775"/>
              <a:lumOff val="405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Proyectos:</a:t>
          </a:r>
        </a:p>
        <a:p>
          <a:pPr lvl="0" algn="ctr" defTabSz="711200">
            <a:lnSpc>
              <a:spcPct val="90000"/>
            </a:lnSpc>
            <a:spcBef>
              <a:spcPct val="0"/>
            </a:spcBef>
            <a:spcAft>
              <a:spcPct val="35000"/>
            </a:spcAft>
          </a:pPr>
          <a:r>
            <a:rPr lang="es-ES" sz="1600" kern="1200" dirty="0" smtClean="0"/>
            <a:t>Acciones de inversión</a:t>
          </a:r>
        </a:p>
        <a:p>
          <a:pPr lvl="0" algn="ctr" defTabSz="711200">
            <a:lnSpc>
              <a:spcPct val="90000"/>
            </a:lnSpc>
            <a:spcBef>
              <a:spcPct val="0"/>
            </a:spcBef>
            <a:spcAft>
              <a:spcPct val="35000"/>
            </a:spcAft>
          </a:pPr>
          <a:r>
            <a:rPr lang="es-ES" sz="1600" kern="1200" dirty="0" smtClean="0"/>
            <a:t>Obras</a:t>
          </a:r>
          <a:endParaRPr lang="es-ES" sz="1600" kern="1200" dirty="0"/>
        </a:p>
      </dsp:txBody>
      <dsp:txXfrm>
        <a:off x="58264" y="3582372"/>
        <a:ext cx="2397868" cy="754740"/>
      </dsp:txXfrm>
    </dsp:sp>
    <dsp:sp modelId="{34EB4264-6770-4AAC-8609-18E1D968D859}">
      <dsp:nvSpPr>
        <dsp:cNvPr id="0" name=""/>
        <dsp:cNvSpPr/>
      </dsp:nvSpPr>
      <dsp:spPr>
        <a:xfrm rot="5344961">
          <a:off x="1180229" y="4446191"/>
          <a:ext cx="171228" cy="106961"/>
        </a:xfrm>
        <a:prstGeom prst="rightArrow">
          <a:avLst>
            <a:gd name="adj1" fmla="val 66700"/>
            <a:gd name="adj2" fmla="val 50000"/>
          </a:avLst>
        </a:prstGeom>
        <a:gradFill rotWithShape="0">
          <a:gsLst>
            <a:gs pos="0">
              <a:schemeClr val="accent4">
                <a:hueOff val="5451448"/>
                <a:satOff val="7746"/>
                <a:lumOff val="35883"/>
                <a:alphaOff val="0"/>
                <a:shade val="51000"/>
                <a:satMod val="130000"/>
              </a:schemeClr>
            </a:gs>
            <a:gs pos="80000">
              <a:schemeClr val="accent4">
                <a:hueOff val="5451448"/>
                <a:satOff val="7746"/>
                <a:lumOff val="35883"/>
                <a:alphaOff val="0"/>
                <a:shade val="93000"/>
                <a:satMod val="130000"/>
              </a:schemeClr>
            </a:gs>
            <a:gs pos="100000">
              <a:schemeClr val="accent4">
                <a:hueOff val="5451448"/>
                <a:satOff val="7746"/>
                <a:lumOff val="3588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C79B4C6-F68A-4537-A273-19689F61E6A5}">
      <dsp:nvSpPr>
        <dsp:cNvPr id="0" name=""/>
        <dsp:cNvSpPr/>
      </dsp:nvSpPr>
      <dsp:spPr>
        <a:xfrm>
          <a:off x="51701" y="4638749"/>
          <a:ext cx="2444830" cy="755238"/>
        </a:xfrm>
        <a:prstGeom prst="roundRect">
          <a:avLst>
            <a:gd name="adj" fmla="val 10000"/>
          </a:avLst>
        </a:prstGeom>
        <a:solidFill>
          <a:schemeClr val="accent4">
            <a:tint val="40000"/>
            <a:alpha val="90000"/>
            <a:hueOff val="5463423"/>
            <a:satOff val="7163"/>
            <a:lumOff val="6076"/>
            <a:alphaOff val="0"/>
          </a:schemeClr>
        </a:solidFill>
        <a:ln w="9525" cap="flat" cmpd="sng" algn="ctr">
          <a:solidFill>
            <a:schemeClr val="accent4">
              <a:tint val="40000"/>
              <a:alpha val="90000"/>
              <a:hueOff val="5463423"/>
              <a:satOff val="7163"/>
              <a:lumOff val="607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Otros elementos de los PP como: Indicadores, etc.</a:t>
          </a:r>
          <a:endParaRPr lang="es-ES" sz="1600" kern="1200" dirty="0"/>
        </a:p>
      </dsp:txBody>
      <dsp:txXfrm>
        <a:off x="73821" y="4660869"/>
        <a:ext cx="2400590" cy="710998"/>
      </dsp:txXfrm>
    </dsp:sp>
    <dsp:sp modelId="{B496CED3-779C-4C67-8D4B-36BB53681F33}">
      <dsp:nvSpPr>
        <dsp:cNvPr id="0" name=""/>
        <dsp:cNvSpPr/>
      </dsp:nvSpPr>
      <dsp:spPr>
        <a:xfrm>
          <a:off x="2790205" y="447313"/>
          <a:ext cx="2444830" cy="611207"/>
        </a:xfrm>
        <a:prstGeom prst="roundRect">
          <a:avLst>
            <a:gd name="adj" fmla="val 10000"/>
          </a:avLst>
        </a:prstGeom>
        <a:gradFill rotWithShape="0">
          <a:gsLst>
            <a:gs pos="0">
              <a:schemeClr val="accent4">
                <a:hueOff val="6360023"/>
                <a:satOff val="9037"/>
                <a:lumOff val="41863"/>
                <a:alphaOff val="0"/>
                <a:shade val="51000"/>
                <a:satMod val="130000"/>
              </a:schemeClr>
            </a:gs>
            <a:gs pos="80000">
              <a:schemeClr val="accent4">
                <a:hueOff val="6360023"/>
                <a:satOff val="9037"/>
                <a:lumOff val="41863"/>
                <a:alphaOff val="0"/>
                <a:shade val="93000"/>
                <a:satMod val="130000"/>
              </a:schemeClr>
            </a:gs>
            <a:gs pos="100000">
              <a:schemeClr val="accent4">
                <a:hueOff val="6360023"/>
                <a:satOff val="9037"/>
                <a:lumOff val="418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kern="1200" dirty="0" smtClean="0"/>
            <a:t>ACCIONES CENTRALES</a:t>
          </a:r>
          <a:endParaRPr lang="es-ES" sz="1800" kern="1200" dirty="0"/>
        </a:p>
      </dsp:txBody>
      <dsp:txXfrm>
        <a:off x="2808107" y="465215"/>
        <a:ext cx="2409026" cy="575403"/>
      </dsp:txXfrm>
    </dsp:sp>
    <dsp:sp modelId="{95762B98-A7A7-4B39-9E77-EFEA5243DA29}">
      <dsp:nvSpPr>
        <dsp:cNvPr id="0" name=""/>
        <dsp:cNvSpPr/>
      </dsp:nvSpPr>
      <dsp:spPr>
        <a:xfrm rot="5472751">
          <a:off x="3921596" y="1167250"/>
          <a:ext cx="162246" cy="106961"/>
        </a:xfrm>
        <a:prstGeom prst="rightArrow">
          <a:avLst>
            <a:gd name="adj1" fmla="val 66700"/>
            <a:gd name="adj2" fmla="val 50000"/>
          </a:avLst>
        </a:prstGeom>
        <a:gradFill rotWithShape="0">
          <a:gsLst>
            <a:gs pos="0">
              <a:schemeClr val="accent4">
                <a:hueOff val="7268598"/>
                <a:satOff val="10327"/>
                <a:lumOff val="47843"/>
                <a:alphaOff val="0"/>
                <a:shade val="51000"/>
                <a:satMod val="130000"/>
              </a:schemeClr>
            </a:gs>
            <a:gs pos="80000">
              <a:schemeClr val="accent4">
                <a:hueOff val="7268598"/>
                <a:satOff val="10327"/>
                <a:lumOff val="47843"/>
                <a:alphaOff val="0"/>
                <a:shade val="93000"/>
                <a:satMod val="130000"/>
              </a:schemeClr>
            </a:gs>
            <a:gs pos="100000">
              <a:schemeClr val="accent4">
                <a:hueOff val="7268598"/>
                <a:satOff val="10327"/>
                <a:lumOff val="478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9AFFAF3-7824-4713-BCC5-46E48A703DB1}">
      <dsp:nvSpPr>
        <dsp:cNvPr id="0" name=""/>
        <dsp:cNvSpPr/>
      </dsp:nvSpPr>
      <dsp:spPr>
        <a:xfrm>
          <a:off x="2770402" y="1382940"/>
          <a:ext cx="2444830" cy="611207"/>
        </a:xfrm>
        <a:prstGeom prst="roundRect">
          <a:avLst>
            <a:gd name="adj" fmla="val 10000"/>
          </a:avLst>
        </a:prstGeom>
        <a:solidFill>
          <a:schemeClr val="accent4">
            <a:tint val="40000"/>
            <a:alpha val="90000"/>
            <a:hueOff val="7284565"/>
            <a:satOff val="9550"/>
            <a:lumOff val="8102"/>
            <a:alphaOff val="0"/>
          </a:schemeClr>
        </a:solidFill>
        <a:ln w="9525" cap="flat" cmpd="sng" algn="ctr">
          <a:solidFill>
            <a:schemeClr val="accent4">
              <a:tint val="40000"/>
              <a:alpha val="90000"/>
              <a:hueOff val="7284565"/>
              <a:satOff val="9550"/>
              <a:lumOff val="8102"/>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Actividades </a:t>
          </a:r>
        </a:p>
        <a:p>
          <a:pPr lvl="0" algn="ctr" defTabSz="622300">
            <a:lnSpc>
              <a:spcPct val="90000"/>
            </a:lnSpc>
            <a:spcBef>
              <a:spcPct val="0"/>
            </a:spcBef>
            <a:spcAft>
              <a:spcPct val="35000"/>
            </a:spcAft>
          </a:pPr>
          <a:r>
            <a:rPr lang="es-ES" sz="1400" kern="1200" dirty="0" smtClean="0"/>
            <a:t>(No generan productos</a:t>
          </a:r>
          <a:r>
            <a:rPr lang="es-ES" sz="1000" kern="1200" dirty="0" smtClean="0"/>
            <a:t>)</a:t>
          </a:r>
          <a:endParaRPr lang="es-ES" sz="1000" kern="1200" dirty="0"/>
        </a:p>
      </dsp:txBody>
      <dsp:txXfrm>
        <a:off x="2788304" y="1400842"/>
        <a:ext cx="2409026" cy="575403"/>
      </dsp:txXfrm>
    </dsp:sp>
    <dsp:sp modelId="{C5A936DB-9E5D-4518-BA14-0CC62C3376F2}">
      <dsp:nvSpPr>
        <dsp:cNvPr id="0" name=""/>
        <dsp:cNvSpPr/>
      </dsp:nvSpPr>
      <dsp:spPr>
        <a:xfrm rot="5400000">
          <a:off x="3847633" y="2139333"/>
          <a:ext cx="290369" cy="106961"/>
        </a:xfrm>
        <a:prstGeom prst="rightArrow">
          <a:avLst>
            <a:gd name="adj1" fmla="val 66700"/>
            <a:gd name="adj2" fmla="val 50000"/>
          </a:avLst>
        </a:prstGeom>
        <a:gradFill rotWithShape="0">
          <a:gsLst>
            <a:gs pos="0">
              <a:schemeClr val="accent4">
                <a:hueOff val="9085747"/>
                <a:satOff val="12909"/>
                <a:lumOff val="59804"/>
                <a:alphaOff val="0"/>
                <a:shade val="51000"/>
                <a:satMod val="130000"/>
              </a:schemeClr>
            </a:gs>
            <a:gs pos="80000">
              <a:schemeClr val="accent4">
                <a:hueOff val="9085747"/>
                <a:satOff val="12909"/>
                <a:lumOff val="59804"/>
                <a:alphaOff val="0"/>
                <a:shade val="93000"/>
                <a:satMod val="130000"/>
              </a:schemeClr>
            </a:gs>
            <a:gs pos="100000">
              <a:schemeClr val="accent4">
                <a:hueOff val="9085747"/>
                <a:satOff val="12909"/>
                <a:lumOff val="598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49A42CC-8E49-415D-A142-E1D65EDE1A40}">
      <dsp:nvSpPr>
        <dsp:cNvPr id="0" name=""/>
        <dsp:cNvSpPr/>
      </dsp:nvSpPr>
      <dsp:spPr>
        <a:xfrm>
          <a:off x="2770402" y="2391479"/>
          <a:ext cx="2444830" cy="951521"/>
        </a:xfrm>
        <a:prstGeom prst="roundRect">
          <a:avLst>
            <a:gd name="adj" fmla="val 10000"/>
          </a:avLst>
        </a:prstGeom>
        <a:solidFill>
          <a:schemeClr val="accent4">
            <a:tint val="40000"/>
            <a:alpha val="90000"/>
            <a:hueOff val="9105706"/>
            <a:satOff val="11938"/>
            <a:lumOff val="10127"/>
            <a:alphaOff val="0"/>
          </a:schemeClr>
        </a:solidFill>
        <a:ln w="9525" cap="flat" cmpd="sng" algn="ctr">
          <a:solidFill>
            <a:schemeClr val="accent4">
              <a:tint val="40000"/>
              <a:alpha val="90000"/>
              <a:hueOff val="9105706"/>
              <a:satOff val="11938"/>
              <a:lumOff val="1012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Proyectos:</a:t>
          </a:r>
        </a:p>
        <a:p>
          <a:pPr lvl="0" algn="ctr" defTabSz="622300">
            <a:lnSpc>
              <a:spcPct val="90000"/>
            </a:lnSpc>
            <a:spcBef>
              <a:spcPct val="0"/>
            </a:spcBef>
            <a:spcAft>
              <a:spcPct val="35000"/>
            </a:spcAft>
          </a:pPr>
          <a:r>
            <a:rPr lang="es-ES" sz="1400" kern="1200" dirty="0" smtClean="0"/>
            <a:t>Acciones de inversión</a:t>
          </a:r>
        </a:p>
        <a:p>
          <a:pPr lvl="0" algn="ctr" defTabSz="622300">
            <a:lnSpc>
              <a:spcPct val="90000"/>
            </a:lnSpc>
            <a:spcBef>
              <a:spcPct val="0"/>
            </a:spcBef>
            <a:spcAft>
              <a:spcPct val="35000"/>
            </a:spcAft>
          </a:pPr>
          <a:r>
            <a:rPr lang="es-ES" sz="1400" kern="1200" dirty="0" smtClean="0"/>
            <a:t>obras</a:t>
          </a:r>
          <a:endParaRPr lang="es-ES" sz="1400" kern="1200" dirty="0"/>
        </a:p>
      </dsp:txBody>
      <dsp:txXfrm>
        <a:off x="2798271" y="2419348"/>
        <a:ext cx="2389092" cy="895783"/>
      </dsp:txXfrm>
    </dsp:sp>
    <dsp:sp modelId="{8260CC6F-B8CF-4777-ADFB-3696EE9E3969}">
      <dsp:nvSpPr>
        <dsp:cNvPr id="0" name=""/>
        <dsp:cNvSpPr/>
      </dsp:nvSpPr>
      <dsp:spPr>
        <a:xfrm>
          <a:off x="5577312" y="447313"/>
          <a:ext cx="2444830" cy="611207"/>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ES" sz="1200" b="1" kern="1200" dirty="0" smtClean="0"/>
            <a:t>ASIGNACIONES PRESUPUESTARIAS QUE NO RESULTAN EN PRODUCTOS - APNOP</a:t>
          </a:r>
          <a:endParaRPr lang="es-ES" sz="1200" b="1" kern="1200" dirty="0"/>
        </a:p>
      </dsp:txBody>
      <dsp:txXfrm>
        <a:off x="5595214" y="465215"/>
        <a:ext cx="2409026" cy="575403"/>
      </dsp:txXfrm>
    </dsp:sp>
    <dsp:sp modelId="{21F9B83F-1FA3-47C3-9704-DF140E335F0E}">
      <dsp:nvSpPr>
        <dsp:cNvPr id="0" name=""/>
        <dsp:cNvSpPr/>
      </dsp:nvSpPr>
      <dsp:spPr>
        <a:xfrm rot="5630880">
          <a:off x="6683881" y="1172690"/>
          <a:ext cx="168028" cy="106961"/>
        </a:xfrm>
        <a:prstGeom prst="rightArrow">
          <a:avLst>
            <a:gd name="adj1" fmla="val 66700"/>
            <a:gd name="adj2" fmla="val 50000"/>
          </a:avLst>
        </a:prstGeom>
        <a:gradFill rotWithShape="0">
          <a:gsLst>
            <a:gs pos="0">
              <a:schemeClr val="accent4">
                <a:hueOff val="10902896"/>
                <a:satOff val="15491"/>
                <a:lumOff val="71765"/>
                <a:alphaOff val="0"/>
                <a:shade val="51000"/>
                <a:satMod val="130000"/>
              </a:schemeClr>
            </a:gs>
            <a:gs pos="80000">
              <a:schemeClr val="accent4">
                <a:hueOff val="10902896"/>
                <a:satOff val="15491"/>
                <a:lumOff val="71765"/>
                <a:alphaOff val="0"/>
                <a:shade val="93000"/>
                <a:satMod val="130000"/>
              </a:schemeClr>
            </a:gs>
            <a:gs pos="100000">
              <a:schemeClr val="accent4">
                <a:hueOff val="10902896"/>
                <a:satOff val="15491"/>
                <a:lumOff val="717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CCD87E3-CBCF-4045-A0EF-FFC2660FE222}">
      <dsp:nvSpPr>
        <dsp:cNvPr id="0" name=""/>
        <dsp:cNvSpPr/>
      </dsp:nvSpPr>
      <dsp:spPr>
        <a:xfrm>
          <a:off x="5513649" y="1393821"/>
          <a:ext cx="2444830" cy="611207"/>
        </a:xfrm>
        <a:prstGeom prst="roundRect">
          <a:avLst>
            <a:gd name="adj" fmla="val 10000"/>
          </a:avLst>
        </a:prstGeom>
        <a:solidFill>
          <a:schemeClr val="accent4">
            <a:tint val="40000"/>
            <a:alpha val="90000"/>
            <a:hueOff val="10926846"/>
            <a:satOff val="14325"/>
            <a:lumOff val="12153"/>
            <a:alphaOff val="0"/>
          </a:schemeClr>
        </a:solidFill>
        <a:ln w="9525" cap="flat" cmpd="sng" algn="ctr">
          <a:solidFill>
            <a:schemeClr val="accent4">
              <a:tint val="40000"/>
              <a:alpha val="90000"/>
              <a:hueOff val="10926846"/>
              <a:satOff val="14325"/>
              <a:lumOff val="1215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t>Actividades </a:t>
          </a:r>
        </a:p>
        <a:p>
          <a:pPr lvl="0" algn="ctr" defTabSz="622300">
            <a:lnSpc>
              <a:spcPct val="90000"/>
            </a:lnSpc>
            <a:spcBef>
              <a:spcPct val="0"/>
            </a:spcBef>
            <a:spcAft>
              <a:spcPct val="35000"/>
            </a:spcAft>
          </a:pPr>
          <a:r>
            <a:rPr lang="es-ES" sz="1400" kern="1200" dirty="0" smtClean="0"/>
            <a:t>(No generan productos)</a:t>
          </a:r>
          <a:endParaRPr lang="es-ES" sz="1400" kern="1200" dirty="0"/>
        </a:p>
      </dsp:txBody>
      <dsp:txXfrm>
        <a:off x="5531551" y="1411723"/>
        <a:ext cx="2409026" cy="575403"/>
      </dsp:txXfrm>
    </dsp:sp>
    <dsp:sp modelId="{5F5AC3B7-A89C-4A86-9EF6-BF84D2568330}">
      <dsp:nvSpPr>
        <dsp:cNvPr id="0" name=""/>
        <dsp:cNvSpPr/>
      </dsp:nvSpPr>
      <dsp:spPr>
        <a:xfrm rot="5416769">
          <a:off x="6587994" y="2150634"/>
          <a:ext cx="291216" cy="106961"/>
        </a:xfrm>
        <a:prstGeom prst="rightArrow">
          <a:avLst>
            <a:gd name="adj1" fmla="val 66700"/>
            <a:gd name="adj2" fmla="val 50000"/>
          </a:avLst>
        </a:prstGeom>
        <a:gradFill rotWithShape="0">
          <a:gsLst>
            <a:gs pos="0">
              <a:schemeClr val="accent4">
                <a:hueOff val="12720046"/>
                <a:satOff val="18073"/>
                <a:lumOff val="83726"/>
                <a:alphaOff val="0"/>
                <a:shade val="51000"/>
                <a:satMod val="130000"/>
              </a:schemeClr>
            </a:gs>
            <a:gs pos="80000">
              <a:schemeClr val="accent4">
                <a:hueOff val="12720046"/>
                <a:satOff val="18073"/>
                <a:lumOff val="83726"/>
                <a:alphaOff val="0"/>
                <a:shade val="93000"/>
                <a:satMod val="130000"/>
              </a:schemeClr>
            </a:gs>
            <a:gs pos="100000">
              <a:schemeClr val="accent4">
                <a:hueOff val="12720046"/>
                <a:satOff val="18073"/>
                <a:lumOff val="83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12CD91D-F6F3-442F-8442-67F9ACBE3B26}">
      <dsp:nvSpPr>
        <dsp:cNvPr id="0" name=""/>
        <dsp:cNvSpPr/>
      </dsp:nvSpPr>
      <dsp:spPr>
        <a:xfrm>
          <a:off x="5507952" y="2403202"/>
          <a:ext cx="2444830" cy="928069"/>
        </a:xfrm>
        <a:prstGeom prst="roundRect">
          <a:avLst>
            <a:gd name="adj" fmla="val 10000"/>
          </a:avLst>
        </a:prstGeom>
        <a:solidFill>
          <a:schemeClr val="accent4">
            <a:tint val="40000"/>
            <a:alpha val="90000"/>
            <a:hueOff val="12747988"/>
            <a:satOff val="16713"/>
            <a:lumOff val="14178"/>
            <a:alphaOff val="0"/>
          </a:schemeClr>
        </a:solidFill>
        <a:ln w="9525" cap="flat" cmpd="sng" algn="ctr">
          <a:solidFill>
            <a:schemeClr val="accent4">
              <a:tint val="40000"/>
              <a:alpha val="90000"/>
              <a:hueOff val="12747988"/>
              <a:satOff val="16713"/>
              <a:lumOff val="1417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Proyectos:</a:t>
          </a:r>
        </a:p>
        <a:p>
          <a:pPr lvl="0" algn="ctr" defTabSz="622300">
            <a:lnSpc>
              <a:spcPct val="90000"/>
            </a:lnSpc>
            <a:spcBef>
              <a:spcPct val="0"/>
            </a:spcBef>
            <a:spcAft>
              <a:spcPct val="35000"/>
            </a:spcAft>
          </a:pPr>
          <a:r>
            <a:rPr lang="es-ES" sz="1400" kern="1200" dirty="0" smtClean="0"/>
            <a:t>Acciones de inversión</a:t>
          </a:r>
        </a:p>
        <a:p>
          <a:pPr lvl="0" algn="ctr" defTabSz="622300">
            <a:lnSpc>
              <a:spcPct val="90000"/>
            </a:lnSpc>
            <a:spcBef>
              <a:spcPct val="0"/>
            </a:spcBef>
            <a:spcAft>
              <a:spcPct val="35000"/>
            </a:spcAft>
          </a:pPr>
          <a:r>
            <a:rPr lang="es-ES" sz="1400" kern="1200" dirty="0" smtClean="0"/>
            <a:t>obras</a:t>
          </a:r>
          <a:endParaRPr lang="es-ES" sz="1400" kern="1200" dirty="0"/>
        </a:p>
      </dsp:txBody>
      <dsp:txXfrm>
        <a:off x="5535134" y="2430384"/>
        <a:ext cx="2390466" cy="8737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292B7A-44AC-485E-B0F3-10F1A207CA9F}">
      <dsp:nvSpPr>
        <dsp:cNvPr id="0" name=""/>
        <dsp:cNvSpPr/>
      </dsp:nvSpPr>
      <dsp:spPr>
        <a:xfrm>
          <a:off x="0" y="369633"/>
          <a:ext cx="8748972" cy="1146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79017" tIns="270764" rIns="679017" bIns="99568"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Muestra el presupuesto por Categorías Presupuestarias, Productos, Proyectos  y Genéricas del gasto </a:t>
          </a:r>
          <a:endParaRPr lang="es-ES" sz="1400" kern="1200" dirty="0"/>
        </a:p>
        <a:p>
          <a:pPr marL="114300" lvl="1" indent="-114300" algn="l" defTabSz="622300">
            <a:lnSpc>
              <a:spcPct val="90000"/>
            </a:lnSpc>
            <a:spcBef>
              <a:spcPct val="0"/>
            </a:spcBef>
            <a:spcAft>
              <a:spcPct val="15000"/>
            </a:spcAft>
            <a:buChar char="••"/>
          </a:pPr>
          <a:r>
            <a:rPr lang="es-ES" sz="1400" kern="1200" dirty="0" smtClean="0"/>
            <a:t>Además presenta el PIA, todo tipo de modificaciones realizadas hasta llegar al  PIM, así como la Ejecución del presupuesto de gasto.</a:t>
          </a:r>
          <a:endParaRPr lang="es-ES" sz="1400" kern="1200" dirty="0"/>
        </a:p>
      </dsp:txBody>
      <dsp:txXfrm>
        <a:off x="0" y="369633"/>
        <a:ext cx="8748972" cy="1146600"/>
      </dsp:txXfrm>
    </dsp:sp>
    <dsp:sp modelId="{180B3CAA-3006-4CC6-9C4B-D7D284ED3A30}">
      <dsp:nvSpPr>
        <dsp:cNvPr id="0" name=""/>
        <dsp:cNvSpPr/>
      </dsp:nvSpPr>
      <dsp:spPr>
        <a:xfrm>
          <a:off x="437448" y="82738"/>
          <a:ext cx="6124280" cy="478775"/>
        </a:xfrm>
        <a:prstGeom prst="roundRect">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1483" tIns="0" rIns="231483" bIns="0" numCol="1" spcCol="1270" anchor="ctr" anchorCtr="0">
          <a:noAutofit/>
        </a:bodyPr>
        <a:lstStyle/>
        <a:p>
          <a:pPr lvl="0" algn="l" defTabSz="622300">
            <a:lnSpc>
              <a:spcPct val="90000"/>
            </a:lnSpc>
            <a:spcBef>
              <a:spcPct val="0"/>
            </a:spcBef>
            <a:spcAft>
              <a:spcPct val="35000"/>
            </a:spcAft>
          </a:pPr>
          <a:r>
            <a:rPr lang="es-ES" sz="1400" b="1" kern="1200" dirty="0" smtClean="0"/>
            <a:t>PPR-G1: Programación y Ejecución de los Programas Presupuestales con Enfoque de Resultados</a:t>
          </a:r>
          <a:endParaRPr lang="es-ES" sz="1400" b="1" kern="1200" dirty="0"/>
        </a:p>
      </dsp:txBody>
      <dsp:txXfrm>
        <a:off x="460820" y="106110"/>
        <a:ext cx="6077536" cy="432031"/>
      </dsp:txXfrm>
    </dsp:sp>
    <dsp:sp modelId="{DFAAF4BC-F2D6-4270-B96D-92BC4249FF5B}">
      <dsp:nvSpPr>
        <dsp:cNvPr id="0" name=""/>
        <dsp:cNvSpPr/>
      </dsp:nvSpPr>
      <dsp:spPr>
        <a:xfrm>
          <a:off x="0" y="1985290"/>
          <a:ext cx="8748972" cy="1146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79017" tIns="270764" rIns="679017" bIns="99568"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Presenta el presupuesto de gastos por categorías presupuestarias, Productos, Proyectos y Fuente de Financiamiento.</a:t>
          </a:r>
          <a:endParaRPr lang="es-ES" sz="1400" kern="1200" dirty="0"/>
        </a:p>
        <a:p>
          <a:pPr marL="114300" lvl="1" indent="-114300" algn="l" defTabSz="622300">
            <a:lnSpc>
              <a:spcPct val="90000"/>
            </a:lnSpc>
            <a:spcBef>
              <a:spcPct val="0"/>
            </a:spcBef>
            <a:spcAft>
              <a:spcPct val="15000"/>
            </a:spcAft>
            <a:buChar char="••"/>
          </a:pPr>
          <a:r>
            <a:rPr lang="es-ES" sz="1400" kern="1200" dirty="0" smtClean="0"/>
            <a:t>También presenta el PIA, las modificaciones realizadas hasta llegar al  PIM y la ejecución, mostrando además una columna con el avance financiero.</a:t>
          </a:r>
          <a:endParaRPr lang="es-ES" sz="1400" kern="1200" dirty="0"/>
        </a:p>
      </dsp:txBody>
      <dsp:txXfrm>
        <a:off x="0" y="1985290"/>
        <a:ext cx="8748972" cy="1146600"/>
      </dsp:txXfrm>
    </dsp:sp>
    <dsp:sp modelId="{97B03357-88E0-48EF-AD0D-28D0807E91A6}">
      <dsp:nvSpPr>
        <dsp:cNvPr id="0" name=""/>
        <dsp:cNvSpPr/>
      </dsp:nvSpPr>
      <dsp:spPr>
        <a:xfrm>
          <a:off x="437448" y="1586433"/>
          <a:ext cx="6124280" cy="590737"/>
        </a:xfrm>
        <a:prstGeom prst="roundRect">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1483" tIns="0" rIns="231483" bIns="0" numCol="1" spcCol="1270" anchor="ctr" anchorCtr="0">
          <a:noAutofit/>
        </a:bodyPr>
        <a:lstStyle/>
        <a:p>
          <a:pPr lvl="0" algn="l" defTabSz="577850">
            <a:lnSpc>
              <a:spcPct val="90000"/>
            </a:lnSpc>
            <a:spcBef>
              <a:spcPct val="0"/>
            </a:spcBef>
            <a:spcAft>
              <a:spcPct val="35000"/>
            </a:spcAft>
          </a:pPr>
          <a:r>
            <a:rPr lang="es-ES" sz="1300" b="1" kern="1200" dirty="0" smtClean="0"/>
            <a:t>PPR – G2: Programación y Ejecución de los Programas Presupuestales con Enfoque de Resultados por Fuente de Financiamiento</a:t>
          </a:r>
          <a:endParaRPr lang="es-ES" sz="1300" b="1" kern="1200" dirty="0"/>
        </a:p>
      </dsp:txBody>
      <dsp:txXfrm>
        <a:off x="466285" y="1615270"/>
        <a:ext cx="6066606" cy="533063"/>
      </dsp:txXfrm>
    </dsp:sp>
    <dsp:sp modelId="{7F90F232-F1C9-4A08-B8E0-1924A61F8502}">
      <dsp:nvSpPr>
        <dsp:cNvPr id="0" name=""/>
        <dsp:cNvSpPr/>
      </dsp:nvSpPr>
      <dsp:spPr>
        <a:xfrm>
          <a:off x="0" y="3600943"/>
          <a:ext cx="8748972" cy="7575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79017" tIns="270764" rIns="679017" bIns="99568"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Este formato muestra la Ejecución del gasto por categorías Presupuestarias y las Funciones de la clasificación funcional por Productos y Proyectos.</a:t>
          </a:r>
          <a:endParaRPr lang="es-ES" sz="1400" kern="1200" dirty="0"/>
        </a:p>
      </dsp:txBody>
      <dsp:txXfrm>
        <a:off x="0" y="3600943"/>
        <a:ext cx="8748972" cy="757575"/>
      </dsp:txXfrm>
    </dsp:sp>
    <dsp:sp modelId="{0C4C1C40-4784-465D-87CC-BCF053DE4197}">
      <dsp:nvSpPr>
        <dsp:cNvPr id="0" name=""/>
        <dsp:cNvSpPr/>
      </dsp:nvSpPr>
      <dsp:spPr>
        <a:xfrm>
          <a:off x="437448" y="3202090"/>
          <a:ext cx="6124280" cy="590733"/>
        </a:xfrm>
        <a:prstGeom prst="roundRect">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1483" tIns="0" rIns="231483" bIns="0" numCol="1" spcCol="1270" anchor="ctr" anchorCtr="0">
          <a:noAutofit/>
        </a:bodyPr>
        <a:lstStyle/>
        <a:p>
          <a:pPr lvl="0" algn="l" defTabSz="577850">
            <a:lnSpc>
              <a:spcPct val="90000"/>
            </a:lnSpc>
            <a:spcBef>
              <a:spcPct val="0"/>
            </a:spcBef>
            <a:spcAft>
              <a:spcPct val="35000"/>
            </a:spcAft>
          </a:pPr>
          <a:r>
            <a:rPr lang="es-ES" sz="1300" b="1" kern="1200" dirty="0" smtClean="0"/>
            <a:t>PPR – G3: Clasificación Funcional de la Ejecución de los Programas Presupuestales con Enfoque de Resultados.</a:t>
          </a:r>
          <a:endParaRPr lang="es-ES" sz="1300" b="1" kern="1200" dirty="0"/>
        </a:p>
      </dsp:txBody>
      <dsp:txXfrm>
        <a:off x="466285" y="3230927"/>
        <a:ext cx="6066606" cy="533059"/>
      </dsp:txXfrm>
    </dsp:sp>
    <dsp:sp modelId="{FFED8381-8936-40A2-BD6F-7D4D30B4EE0A}">
      <dsp:nvSpPr>
        <dsp:cNvPr id="0" name=""/>
        <dsp:cNvSpPr/>
      </dsp:nvSpPr>
      <dsp:spPr>
        <a:xfrm>
          <a:off x="0" y="4620598"/>
          <a:ext cx="8748972" cy="15151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79017" tIns="270764" rIns="679017" bIns="99568"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De acuerdo a los lineamientos de la Directiva Cuantitativo y cualitativo: tomar como punto de referencia la Variación (%) de la Ejecución respecto al PIM del presupuesto total, luego analizar en que categoría presupuestaria se explica esa variación, analizar principalmente las genéricas de los PP si corresponde a Productos o Proyectos o en ambos.</a:t>
          </a:r>
          <a:endParaRPr lang="es-ES" sz="1400" kern="1200" dirty="0"/>
        </a:p>
        <a:p>
          <a:pPr marL="114300" lvl="1" indent="-114300" algn="l" defTabSz="622300">
            <a:lnSpc>
              <a:spcPct val="90000"/>
            </a:lnSpc>
            <a:spcBef>
              <a:spcPct val="0"/>
            </a:spcBef>
            <a:spcAft>
              <a:spcPct val="15000"/>
            </a:spcAft>
            <a:buChar char="••"/>
          </a:pPr>
          <a:r>
            <a:rPr lang="es-ES" sz="1400" kern="1200" dirty="0" smtClean="0"/>
            <a:t>Las entidades que no están articuladas a Programas Presupuestales efectuaran su análisis de las genéricas en la categoría que presente su presupuesto en estos formatos.</a:t>
          </a:r>
          <a:endParaRPr lang="es-ES" sz="1400" kern="1200" dirty="0"/>
        </a:p>
      </dsp:txBody>
      <dsp:txXfrm>
        <a:off x="0" y="4620598"/>
        <a:ext cx="8748972" cy="1515150"/>
      </dsp:txXfrm>
    </dsp:sp>
    <dsp:sp modelId="{FAE4104E-B7EE-4920-BF8C-D3FE60EA6EE2}">
      <dsp:nvSpPr>
        <dsp:cNvPr id="0" name=""/>
        <dsp:cNvSpPr/>
      </dsp:nvSpPr>
      <dsp:spPr>
        <a:xfrm>
          <a:off x="437448" y="4428718"/>
          <a:ext cx="6124280" cy="383760"/>
        </a:xfrm>
        <a:prstGeom prst="roundRect">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1483" tIns="0" rIns="231483" bIns="0" numCol="1" spcCol="1270" anchor="ctr" anchorCtr="0">
          <a:noAutofit/>
        </a:bodyPr>
        <a:lstStyle/>
        <a:p>
          <a:pPr lvl="0" algn="l" defTabSz="577850">
            <a:lnSpc>
              <a:spcPct val="90000"/>
            </a:lnSpc>
            <a:spcBef>
              <a:spcPct val="0"/>
            </a:spcBef>
            <a:spcAft>
              <a:spcPct val="35000"/>
            </a:spcAft>
          </a:pPr>
          <a:r>
            <a:rPr lang="es-ES" sz="1300" b="1" kern="1200" dirty="0" smtClean="0"/>
            <a:t>Análisis y Comentarios </a:t>
          </a:r>
          <a:endParaRPr lang="es-ES" sz="1300" b="1" kern="1200" dirty="0"/>
        </a:p>
      </dsp:txBody>
      <dsp:txXfrm>
        <a:off x="456182" y="4447452"/>
        <a:ext cx="6086812" cy="34629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3AFC4-2DB2-4064-8E8B-9D95B1E1D7E3}">
      <dsp:nvSpPr>
        <dsp:cNvPr id="0" name=""/>
        <dsp:cNvSpPr/>
      </dsp:nvSpPr>
      <dsp:spPr>
        <a:xfrm>
          <a:off x="2468563" y="1158745"/>
          <a:ext cx="543191" cy="91440"/>
        </a:xfrm>
        <a:custGeom>
          <a:avLst/>
          <a:gdLst/>
          <a:ahLst/>
          <a:cxnLst/>
          <a:rect l="0" t="0" r="0" b="0"/>
          <a:pathLst>
            <a:path>
              <a:moveTo>
                <a:pt x="0" y="45720"/>
              </a:moveTo>
              <a:lnTo>
                <a:pt x="543191" y="45720"/>
              </a:lnTo>
            </a:path>
          </a:pathLst>
        </a:custGeom>
        <a:noFill/>
        <a:ln w="25400" cap="flat" cmpd="sng" algn="ctr">
          <a:solidFill>
            <a:schemeClr val="accent6"/>
          </a:solidFill>
          <a:prstDash val="solid"/>
          <a:tailEnd type="arrow"/>
        </a:ln>
        <a:effectLst>
          <a:outerShdw blurRad="40000" dist="20000" dir="5400000" rotWithShape="0">
            <a:srgbClr val="000000">
              <a:alpha val="38000"/>
            </a:srgbClr>
          </a:outerShdw>
        </a:effectLst>
        <a:scene3d>
          <a:camera prst="orthographicFront"/>
          <a:lightRig rig="threePt" dir="t">
            <a:rot lat="0" lon="0" rev="7500000"/>
          </a:lightRig>
        </a:scene3d>
        <a:sp3d z="-40000"/>
      </dsp:spPr>
      <dsp:style>
        <a:lnRef idx="2">
          <a:schemeClr val="accent6"/>
        </a:lnRef>
        <a:fillRef idx="0">
          <a:schemeClr val="accent6"/>
        </a:fillRef>
        <a:effectRef idx="1">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725814" y="1201622"/>
        <a:ext cx="28689" cy="5687"/>
      </dsp:txXfrm>
    </dsp:sp>
    <dsp:sp modelId="{585F5170-DFCF-4987-B05E-D153588B777B}">
      <dsp:nvSpPr>
        <dsp:cNvPr id="0" name=""/>
        <dsp:cNvSpPr/>
      </dsp:nvSpPr>
      <dsp:spPr>
        <a:xfrm>
          <a:off x="0" y="325658"/>
          <a:ext cx="2470363" cy="1757614"/>
        </a:xfrm>
        <a:prstGeom prst="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l" defTabSz="1066800">
            <a:lnSpc>
              <a:spcPct val="90000"/>
            </a:lnSpc>
            <a:spcBef>
              <a:spcPct val="0"/>
            </a:spcBef>
            <a:spcAft>
              <a:spcPct val="35000"/>
            </a:spcAft>
          </a:pPr>
          <a:r>
            <a:rPr lang="es-ES" sz="2400" b="1" kern="1200" dirty="0" smtClean="0">
              <a:latin typeface="Calibri" pitchFamily="34" charset="0"/>
            </a:rPr>
            <a:t>UNIDAD EJECUTORA y/o PLIEGO</a:t>
          </a:r>
          <a:endParaRPr lang="es-ES" sz="2400" b="1" kern="1200" dirty="0">
            <a:latin typeface="Calibri" pitchFamily="34" charset="0"/>
          </a:endParaRPr>
        </a:p>
        <a:p>
          <a:pPr marL="228600" lvl="1" indent="-228600" algn="l" defTabSz="933450">
            <a:lnSpc>
              <a:spcPct val="90000"/>
            </a:lnSpc>
            <a:spcBef>
              <a:spcPct val="0"/>
            </a:spcBef>
            <a:spcAft>
              <a:spcPct val="15000"/>
            </a:spcAft>
            <a:buChar char="••"/>
          </a:pPr>
          <a:endParaRPr lang="es-ES" sz="2100" kern="1200" dirty="0">
            <a:latin typeface="Calibri" pitchFamily="34" charset="0"/>
          </a:endParaRPr>
        </a:p>
      </dsp:txBody>
      <dsp:txXfrm>
        <a:off x="0" y="325658"/>
        <a:ext cx="2470363" cy="1757614"/>
      </dsp:txXfrm>
    </dsp:sp>
    <dsp:sp modelId="{24B20578-7C2F-4588-A883-4D045177B808}">
      <dsp:nvSpPr>
        <dsp:cNvPr id="0" name=""/>
        <dsp:cNvSpPr/>
      </dsp:nvSpPr>
      <dsp:spPr>
        <a:xfrm>
          <a:off x="5512719" y="1158745"/>
          <a:ext cx="500132" cy="91440"/>
        </a:xfrm>
        <a:custGeom>
          <a:avLst/>
          <a:gdLst/>
          <a:ahLst/>
          <a:cxnLst/>
          <a:rect l="0" t="0" r="0" b="0"/>
          <a:pathLst>
            <a:path>
              <a:moveTo>
                <a:pt x="0" y="45720"/>
              </a:moveTo>
              <a:lnTo>
                <a:pt x="500132" y="45720"/>
              </a:lnTo>
            </a:path>
          </a:pathLst>
        </a:custGeom>
        <a:noFill/>
        <a:ln w="25400" cap="flat" cmpd="sng" algn="ctr">
          <a:solidFill>
            <a:schemeClr val="accent6"/>
          </a:solidFill>
          <a:prstDash val="solid"/>
          <a:tailEnd type="arrow"/>
        </a:ln>
        <a:effectLst>
          <a:outerShdw blurRad="40000" dist="20000" dir="5400000" rotWithShape="0">
            <a:srgbClr val="000000">
              <a:alpha val="38000"/>
            </a:srgbClr>
          </a:outerShdw>
        </a:effectLst>
        <a:scene3d>
          <a:camera prst="orthographicFront"/>
          <a:lightRig rig="threePt" dir="t">
            <a:rot lat="0" lon="0" rev="7500000"/>
          </a:lightRig>
        </a:scene3d>
        <a:sp3d z="-40000"/>
      </dsp:spPr>
      <dsp:style>
        <a:lnRef idx="2">
          <a:schemeClr val="accent6"/>
        </a:lnRef>
        <a:fillRef idx="0">
          <a:schemeClr val="accent6"/>
        </a:fillRef>
        <a:effectRef idx="1">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749517" y="1201622"/>
        <a:ext cx="26536" cy="5687"/>
      </dsp:txXfrm>
    </dsp:sp>
    <dsp:sp modelId="{895A813D-C0C0-49AE-B0F9-F607335C0637}">
      <dsp:nvSpPr>
        <dsp:cNvPr id="0" name=""/>
        <dsp:cNvSpPr/>
      </dsp:nvSpPr>
      <dsp:spPr>
        <a:xfrm>
          <a:off x="3044155" y="325658"/>
          <a:ext cx="2470363" cy="1757614"/>
        </a:xfrm>
        <a:prstGeom prst="rect">
          <a:avLst/>
        </a:prstGeom>
        <a:gradFill rotWithShape="0">
          <a:gsLst>
            <a:gs pos="0">
              <a:schemeClr val="accent1">
                <a:shade val="50000"/>
                <a:hueOff val="25460"/>
                <a:satOff val="3165"/>
                <a:lumOff val="13730"/>
                <a:alphaOff val="0"/>
                <a:shade val="51000"/>
                <a:satMod val="130000"/>
              </a:schemeClr>
            </a:gs>
            <a:gs pos="80000">
              <a:schemeClr val="accent1">
                <a:shade val="50000"/>
                <a:hueOff val="25460"/>
                <a:satOff val="3165"/>
                <a:lumOff val="13730"/>
                <a:alphaOff val="0"/>
                <a:shade val="93000"/>
                <a:satMod val="130000"/>
              </a:schemeClr>
            </a:gs>
            <a:gs pos="100000">
              <a:schemeClr val="accent1">
                <a:shade val="50000"/>
                <a:hueOff val="25460"/>
                <a:satOff val="3165"/>
                <a:lumOff val="137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100000"/>
            </a:lnSpc>
            <a:spcBef>
              <a:spcPct val="0"/>
            </a:spcBef>
            <a:spcAft>
              <a:spcPts val="0"/>
            </a:spcAft>
          </a:pPr>
          <a:r>
            <a:rPr lang="es-ES" sz="2400" b="1" i="1" u="sng" kern="1200" dirty="0" smtClean="0">
              <a:latin typeface="Calibri" pitchFamily="34" charset="0"/>
            </a:rPr>
            <a:t>SIAF</a:t>
          </a:r>
        </a:p>
        <a:p>
          <a:pPr lvl="0" algn="ctr" defTabSz="1066800">
            <a:lnSpc>
              <a:spcPct val="90000"/>
            </a:lnSpc>
            <a:spcBef>
              <a:spcPct val="0"/>
            </a:spcBef>
            <a:spcAft>
              <a:spcPct val="35000"/>
            </a:spcAft>
          </a:pPr>
          <a:r>
            <a:rPr lang="es-ES" sz="2000" b="1" i="1" kern="1200" dirty="0" smtClean="0">
              <a:latin typeface="Calibri" pitchFamily="34" charset="0"/>
            </a:rPr>
            <a:t>Modulo MPP y Módulo Administrativo </a:t>
          </a:r>
          <a:endParaRPr lang="es-ES" sz="2000" b="1" i="1" kern="1200" dirty="0">
            <a:latin typeface="Calibri" pitchFamily="34" charset="0"/>
          </a:endParaRPr>
        </a:p>
        <a:p>
          <a:pPr marL="228600" lvl="1" indent="-228600" algn="l" defTabSz="1066800">
            <a:lnSpc>
              <a:spcPct val="90000"/>
            </a:lnSpc>
            <a:spcBef>
              <a:spcPct val="0"/>
            </a:spcBef>
            <a:spcAft>
              <a:spcPct val="15000"/>
            </a:spcAft>
            <a:buChar char="••"/>
          </a:pPr>
          <a:endParaRPr lang="es-ES" sz="2400" kern="1200" dirty="0">
            <a:latin typeface="Calibri" pitchFamily="34" charset="0"/>
          </a:endParaRPr>
        </a:p>
      </dsp:txBody>
      <dsp:txXfrm>
        <a:off x="3044155" y="325658"/>
        <a:ext cx="2470363" cy="1757614"/>
      </dsp:txXfrm>
    </dsp:sp>
    <dsp:sp modelId="{8D719622-DB67-48AE-9767-F9997E2E6B1C}">
      <dsp:nvSpPr>
        <dsp:cNvPr id="0" name=""/>
        <dsp:cNvSpPr/>
      </dsp:nvSpPr>
      <dsp:spPr>
        <a:xfrm>
          <a:off x="1278216" y="2226989"/>
          <a:ext cx="6002218" cy="766897"/>
        </a:xfrm>
        <a:custGeom>
          <a:avLst/>
          <a:gdLst/>
          <a:ahLst/>
          <a:cxnLst/>
          <a:rect l="0" t="0" r="0" b="0"/>
          <a:pathLst>
            <a:path>
              <a:moveTo>
                <a:pt x="6002218" y="0"/>
              </a:moveTo>
              <a:lnTo>
                <a:pt x="6002218" y="400548"/>
              </a:lnTo>
              <a:lnTo>
                <a:pt x="0" y="400548"/>
              </a:lnTo>
              <a:lnTo>
                <a:pt x="0" y="766897"/>
              </a:lnTo>
            </a:path>
          </a:pathLst>
        </a:custGeom>
        <a:noFill/>
        <a:ln w="25400" cap="flat" cmpd="sng" algn="ctr">
          <a:solidFill>
            <a:schemeClr val="accent6"/>
          </a:solidFill>
          <a:prstDash val="solid"/>
          <a:tailEnd type="arrow"/>
        </a:ln>
        <a:effectLst>
          <a:outerShdw blurRad="40000" dist="20000" dir="5400000" rotWithShape="0">
            <a:srgbClr val="000000">
              <a:alpha val="38000"/>
            </a:srgbClr>
          </a:outerShdw>
        </a:effectLst>
        <a:scene3d>
          <a:camera prst="orthographicFront"/>
          <a:lightRig rig="threePt" dir="t">
            <a:rot lat="0" lon="0" rev="7500000"/>
          </a:lightRig>
        </a:scene3d>
        <a:sp3d z="-40000"/>
      </dsp:spPr>
      <dsp:style>
        <a:lnRef idx="2">
          <a:schemeClr val="accent6"/>
        </a:lnRef>
        <a:fillRef idx="0">
          <a:schemeClr val="accent6"/>
        </a:fillRef>
        <a:effectRef idx="1">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127951" y="2607594"/>
        <a:ext cx="302748" cy="5687"/>
      </dsp:txXfrm>
    </dsp:sp>
    <dsp:sp modelId="{8506AD33-83F4-4238-ABBF-622B8472C4EC}">
      <dsp:nvSpPr>
        <dsp:cNvPr id="0" name=""/>
        <dsp:cNvSpPr/>
      </dsp:nvSpPr>
      <dsp:spPr>
        <a:xfrm>
          <a:off x="6045252" y="180141"/>
          <a:ext cx="2470363" cy="2048648"/>
        </a:xfrm>
        <a:prstGeom prst="rect">
          <a:avLst/>
        </a:prstGeom>
        <a:gradFill rotWithShape="0">
          <a:gsLst>
            <a:gs pos="0">
              <a:schemeClr val="accent1">
                <a:shade val="50000"/>
                <a:hueOff val="50921"/>
                <a:satOff val="6330"/>
                <a:lumOff val="27460"/>
                <a:alphaOff val="0"/>
                <a:shade val="51000"/>
                <a:satMod val="130000"/>
              </a:schemeClr>
            </a:gs>
            <a:gs pos="80000">
              <a:schemeClr val="accent1">
                <a:shade val="50000"/>
                <a:hueOff val="50921"/>
                <a:satOff val="6330"/>
                <a:lumOff val="27460"/>
                <a:alphaOff val="0"/>
                <a:shade val="93000"/>
                <a:satMod val="130000"/>
              </a:schemeClr>
            </a:gs>
            <a:gs pos="100000">
              <a:schemeClr val="accent1">
                <a:shade val="50000"/>
                <a:hueOff val="50921"/>
                <a:satOff val="6330"/>
                <a:lumOff val="274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s-ES" sz="1800" b="1" kern="1200" dirty="0" smtClean="0">
              <a:latin typeface="Calibri" pitchFamily="34" charset="0"/>
            </a:rPr>
            <a:t>DIRECCIÓN DE CALIDAD DEL GASTO </a:t>
          </a:r>
          <a:r>
            <a:rPr lang="es-ES" sz="1600" b="1" kern="1200" dirty="0" smtClean="0">
              <a:latin typeface="Calibri" pitchFamily="34" charset="0"/>
            </a:rPr>
            <a:t>recoge la información de este módulo y </a:t>
          </a:r>
        </a:p>
        <a:p>
          <a:pPr lvl="0" algn="l" defTabSz="800100">
            <a:lnSpc>
              <a:spcPct val="90000"/>
            </a:lnSpc>
            <a:spcBef>
              <a:spcPct val="0"/>
            </a:spcBef>
            <a:spcAft>
              <a:spcPct val="35000"/>
            </a:spcAft>
          </a:pPr>
          <a:r>
            <a:rPr lang="es-ES" sz="1600" b="1" kern="1200" dirty="0" smtClean="0">
              <a:latin typeface="Calibri" pitchFamily="34" charset="0"/>
            </a:rPr>
            <a:t>Selecciona las cadenas  funcional y programáticas del gasto social</a:t>
          </a:r>
          <a:endParaRPr lang="es-ES" sz="1600" b="1" kern="1200" dirty="0">
            <a:latin typeface="Calibri" pitchFamily="34" charset="0"/>
          </a:endParaRPr>
        </a:p>
        <a:p>
          <a:pPr marL="228600" lvl="1" indent="-228600" algn="l" defTabSz="1066800">
            <a:lnSpc>
              <a:spcPct val="90000"/>
            </a:lnSpc>
            <a:spcBef>
              <a:spcPct val="0"/>
            </a:spcBef>
            <a:spcAft>
              <a:spcPct val="15000"/>
            </a:spcAft>
            <a:buChar char="••"/>
          </a:pPr>
          <a:endParaRPr lang="es-ES" sz="2400" kern="1200" dirty="0">
            <a:latin typeface="Calibri" pitchFamily="34" charset="0"/>
          </a:endParaRPr>
        </a:p>
      </dsp:txBody>
      <dsp:txXfrm>
        <a:off x="6045252" y="180141"/>
        <a:ext cx="2470363" cy="2048648"/>
      </dsp:txXfrm>
    </dsp:sp>
    <dsp:sp modelId="{CCD5FB12-5FB2-408F-B93B-40D2394484D9}">
      <dsp:nvSpPr>
        <dsp:cNvPr id="0" name=""/>
        <dsp:cNvSpPr/>
      </dsp:nvSpPr>
      <dsp:spPr>
        <a:xfrm>
          <a:off x="2511598" y="3721676"/>
          <a:ext cx="582519" cy="91440"/>
        </a:xfrm>
        <a:custGeom>
          <a:avLst/>
          <a:gdLst/>
          <a:ahLst/>
          <a:cxnLst/>
          <a:rect l="0" t="0" r="0" b="0"/>
          <a:pathLst>
            <a:path>
              <a:moveTo>
                <a:pt x="0" y="45720"/>
              </a:moveTo>
              <a:lnTo>
                <a:pt x="582519" y="45720"/>
              </a:lnTo>
            </a:path>
          </a:pathLst>
        </a:custGeom>
        <a:noFill/>
        <a:ln w="25400" cap="flat" cmpd="sng" algn="ctr">
          <a:solidFill>
            <a:schemeClr val="accent6"/>
          </a:solidFill>
          <a:prstDash val="solid"/>
          <a:tailEnd type="arrow"/>
        </a:ln>
        <a:effectLst>
          <a:outerShdw blurRad="40000" dist="20000" dir="5400000" rotWithShape="0">
            <a:srgbClr val="000000">
              <a:alpha val="38000"/>
            </a:srgbClr>
          </a:outerShdw>
        </a:effectLst>
        <a:scene3d>
          <a:camera prst="orthographicFront"/>
          <a:lightRig rig="threePt" dir="t">
            <a:rot lat="0" lon="0" rev="7500000"/>
          </a:lightRig>
        </a:scene3d>
        <a:sp3d z="-40000"/>
      </dsp:spPr>
      <dsp:style>
        <a:lnRef idx="2">
          <a:schemeClr val="accent6"/>
        </a:lnRef>
        <a:fillRef idx="0">
          <a:schemeClr val="accent6"/>
        </a:fillRef>
        <a:effectRef idx="1">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787529" y="3764552"/>
        <a:ext cx="30655" cy="5687"/>
      </dsp:txXfrm>
    </dsp:sp>
    <dsp:sp modelId="{A6F0CA2E-D921-40C2-A5C1-4BCDF29D5A9A}">
      <dsp:nvSpPr>
        <dsp:cNvPr id="0" name=""/>
        <dsp:cNvSpPr/>
      </dsp:nvSpPr>
      <dsp:spPr>
        <a:xfrm>
          <a:off x="43034" y="3026287"/>
          <a:ext cx="2470363" cy="1482218"/>
        </a:xfrm>
        <a:prstGeom prst="rect">
          <a:avLst/>
        </a:prstGeom>
        <a:gradFill rotWithShape="0">
          <a:gsLst>
            <a:gs pos="0">
              <a:schemeClr val="accent1">
                <a:shade val="50000"/>
                <a:hueOff val="50921"/>
                <a:satOff val="6330"/>
                <a:lumOff val="27460"/>
                <a:alphaOff val="0"/>
                <a:shade val="51000"/>
                <a:satMod val="130000"/>
              </a:schemeClr>
            </a:gs>
            <a:gs pos="80000">
              <a:schemeClr val="accent1">
                <a:shade val="50000"/>
                <a:hueOff val="50921"/>
                <a:satOff val="6330"/>
                <a:lumOff val="27460"/>
                <a:alphaOff val="0"/>
                <a:shade val="93000"/>
                <a:satMod val="130000"/>
              </a:schemeClr>
            </a:gs>
            <a:gs pos="100000">
              <a:schemeClr val="accent1">
                <a:shade val="50000"/>
                <a:hueOff val="50921"/>
                <a:satOff val="6330"/>
                <a:lumOff val="2746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100000"/>
            </a:lnSpc>
            <a:spcBef>
              <a:spcPct val="0"/>
            </a:spcBef>
            <a:spcAft>
              <a:spcPts val="0"/>
            </a:spcAft>
          </a:pPr>
          <a:r>
            <a:rPr lang="es-ES" sz="2400" b="1" i="1" kern="1200" dirty="0" smtClean="0">
              <a:latin typeface="Calibri" pitchFamily="34" charset="0"/>
            </a:rPr>
            <a:t>SIAF</a:t>
          </a:r>
        </a:p>
        <a:p>
          <a:pPr lvl="0" algn="ctr" defTabSz="1066800">
            <a:lnSpc>
              <a:spcPct val="100000"/>
            </a:lnSpc>
            <a:spcBef>
              <a:spcPct val="0"/>
            </a:spcBef>
            <a:spcAft>
              <a:spcPts val="0"/>
            </a:spcAft>
          </a:pPr>
          <a:r>
            <a:rPr lang="es-ES" sz="1600" b="1" i="1" kern="1200" dirty="0" smtClean="0">
              <a:latin typeface="Calibri" pitchFamily="34" charset="0"/>
            </a:rPr>
            <a:t>Recibe la información con las precisiones de la </a:t>
          </a:r>
          <a:r>
            <a:rPr lang="es-ES" sz="1600" b="1" i="1" kern="1200" dirty="0" err="1" smtClean="0">
              <a:latin typeface="Calibri" pitchFamily="34" charset="0"/>
            </a:rPr>
            <a:t>Direc</a:t>
          </a:r>
          <a:r>
            <a:rPr lang="es-ES" sz="1600" b="1" i="1" kern="1200" dirty="0" smtClean="0">
              <a:latin typeface="Calibri" pitchFamily="34" charset="0"/>
            </a:rPr>
            <a:t>. Calidad del Gasto</a:t>
          </a:r>
        </a:p>
        <a:p>
          <a:pPr lvl="0" algn="ctr" defTabSz="1066800">
            <a:lnSpc>
              <a:spcPct val="90000"/>
            </a:lnSpc>
            <a:spcBef>
              <a:spcPct val="0"/>
            </a:spcBef>
            <a:spcAft>
              <a:spcPct val="35000"/>
            </a:spcAft>
          </a:pPr>
          <a:endParaRPr lang="es-ES" sz="3600" b="1" i="1" kern="1200" dirty="0">
            <a:latin typeface="Calibri" pitchFamily="34" charset="0"/>
          </a:endParaRPr>
        </a:p>
        <a:p>
          <a:pPr marL="228600" lvl="1" indent="-228600" algn="l" defTabSz="889000">
            <a:lnSpc>
              <a:spcPct val="90000"/>
            </a:lnSpc>
            <a:spcBef>
              <a:spcPct val="0"/>
            </a:spcBef>
            <a:spcAft>
              <a:spcPct val="15000"/>
            </a:spcAft>
            <a:buChar char="••"/>
          </a:pPr>
          <a:endParaRPr lang="es-ES" sz="2000" kern="1200" dirty="0">
            <a:latin typeface="Calibri" pitchFamily="34" charset="0"/>
          </a:endParaRPr>
        </a:p>
      </dsp:txBody>
      <dsp:txXfrm>
        <a:off x="43034" y="3026287"/>
        <a:ext cx="2470363" cy="1482218"/>
      </dsp:txXfrm>
    </dsp:sp>
    <dsp:sp modelId="{CC3D6F5A-CA92-4DDC-82CE-C77DE2CC7546}">
      <dsp:nvSpPr>
        <dsp:cNvPr id="0" name=""/>
        <dsp:cNvSpPr/>
      </dsp:nvSpPr>
      <dsp:spPr>
        <a:xfrm>
          <a:off x="3126517" y="3026287"/>
          <a:ext cx="2470363" cy="1482218"/>
        </a:xfrm>
        <a:prstGeom prst="rect">
          <a:avLst/>
        </a:prstGeom>
        <a:gradFill rotWithShape="0">
          <a:gsLst>
            <a:gs pos="0">
              <a:schemeClr val="accent1">
                <a:shade val="50000"/>
                <a:hueOff val="25460"/>
                <a:satOff val="3165"/>
                <a:lumOff val="13730"/>
                <a:alphaOff val="0"/>
                <a:shade val="51000"/>
                <a:satMod val="130000"/>
              </a:schemeClr>
            </a:gs>
            <a:gs pos="80000">
              <a:schemeClr val="accent1">
                <a:shade val="50000"/>
                <a:hueOff val="25460"/>
                <a:satOff val="3165"/>
                <a:lumOff val="13730"/>
                <a:alphaOff val="0"/>
                <a:shade val="93000"/>
                <a:satMod val="130000"/>
              </a:schemeClr>
            </a:gs>
            <a:gs pos="100000">
              <a:schemeClr val="accent1">
                <a:shade val="50000"/>
                <a:hueOff val="25460"/>
                <a:satOff val="3165"/>
                <a:lumOff val="137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100000"/>
            </a:lnSpc>
            <a:spcBef>
              <a:spcPct val="0"/>
            </a:spcBef>
            <a:spcAft>
              <a:spcPts val="0"/>
            </a:spcAft>
          </a:pPr>
          <a:r>
            <a:rPr lang="es-ES" sz="1800" b="1" i="1" kern="1200" dirty="0" smtClean="0">
              <a:latin typeface="Calibri" pitchFamily="34" charset="0"/>
            </a:rPr>
            <a:t>PLIEGO</a:t>
          </a:r>
        </a:p>
        <a:p>
          <a:pPr lvl="0" algn="ctr" defTabSz="800100">
            <a:lnSpc>
              <a:spcPct val="100000"/>
            </a:lnSpc>
            <a:spcBef>
              <a:spcPct val="0"/>
            </a:spcBef>
            <a:spcAft>
              <a:spcPts val="0"/>
            </a:spcAft>
          </a:pPr>
          <a:r>
            <a:rPr lang="es-ES" sz="1800" b="1" i="1" kern="1200" dirty="0" smtClean="0">
              <a:latin typeface="Calibri" pitchFamily="34" charset="0"/>
            </a:rPr>
            <a:t>Verifica la información en los reportes de Gasto Social. </a:t>
          </a:r>
          <a:endParaRPr lang="es-ES" sz="1400" b="1" i="1" kern="1200" dirty="0" smtClean="0">
            <a:latin typeface="Calibri" pitchFamily="34" charset="0"/>
          </a:endParaRPr>
        </a:p>
        <a:p>
          <a:pPr lvl="0" algn="ctr" defTabSz="800100">
            <a:lnSpc>
              <a:spcPct val="100000"/>
            </a:lnSpc>
            <a:spcBef>
              <a:spcPct val="0"/>
            </a:spcBef>
            <a:spcAft>
              <a:spcPts val="600"/>
            </a:spcAft>
          </a:pPr>
          <a:r>
            <a:rPr lang="es-ES" sz="2400" b="1" i="1" kern="1200" dirty="0" smtClean="0"/>
            <a:t> </a:t>
          </a:r>
          <a:endParaRPr lang="es-ES" sz="2400" b="1" i="1" kern="1200" dirty="0"/>
        </a:p>
        <a:p>
          <a:pPr marL="228600" lvl="1" indent="-228600" algn="l" defTabSz="933450">
            <a:lnSpc>
              <a:spcPct val="90000"/>
            </a:lnSpc>
            <a:spcBef>
              <a:spcPct val="0"/>
            </a:spcBef>
            <a:spcAft>
              <a:spcPct val="15000"/>
            </a:spcAft>
            <a:buChar char="••"/>
          </a:pPr>
          <a:endParaRPr lang="es-ES" sz="2100" kern="1200" dirty="0">
            <a:latin typeface="Calibri" pitchFamily="34" charset="0"/>
          </a:endParaRPr>
        </a:p>
      </dsp:txBody>
      <dsp:txXfrm>
        <a:off x="3126517" y="3026287"/>
        <a:ext cx="2470363" cy="1482218"/>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1" y="0"/>
            <a:ext cx="2982718" cy="534817"/>
          </a:xfrm>
          <a:prstGeom prst="rect">
            <a:avLst/>
          </a:prstGeom>
          <a:noFill/>
          <a:ln w="9525">
            <a:noFill/>
            <a:miter lim="800000"/>
            <a:headEnd/>
            <a:tailEnd/>
          </a:ln>
          <a:effectLst/>
        </p:spPr>
        <p:txBody>
          <a:bodyPr vert="horz" wrap="square" lIns="91416" tIns="45708" rIns="91416" bIns="45708" numCol="1" anchor="t" anchorCtr="0" compatLnSpc="1">
            <a:prstTxWarp prst="textNoShape">
              <a:avLst/>
            </a:prstTxWarp>
          </a:bodyPr>
          <a:lstStyle>
            <a:lvl1pPr>
              <a:defRPr sz="1200" i="0"/>
            </a:lvl1pPr>
          </a:lstStyle>
          <a:p>
            <a:endParaRPr lang="es-ES_tradnl"/>
          </a:p>
        </p:txBody>
      </p:sp>
      <p:sp>
        <p:nvSpPr>
          <p:cNvPr id="54275" name="Rectangle 3"/>
          <p:cNvSpPr>
            <a:spLocks noGrp="1" noChangeArrowheads="1"/>
          </p:cNvSpPr>
          <p:nvPr>
            <p:ph type="dt" sz="quarter" idx="1"/>
          </p:nvPr>
        </p:nvSpPr>
        <p:spPr bwMode="auto">
          <a:xfrm>
            <a:off x="3824487" y="0"/>
            <a:ext cx="2982718" cy="534817"/>
          </a:xfrm>
          <a:prstGeom prst="rect">
            <a:avLst/>
          </a:prstGeom>
          <a:noFill/>
          <a:ln w="9525">
            <a:noFill/>
            <a:miter lim="800000"/>
            <a:headEnd/>
            <a:tailEnd/>
          </a:ln>
          <a:effectLst/>
        </p:spPr>
        <p:txBody>
          <a:bodyPr vert="horz" wrap="square" lIns="91416" tIns="45708" rIns="91416" bIns="45708" numCol="1" anchor="t" anchorCtr="0" compatLnSpc="1">
            <a:prstTxWarp prst="textNoShape">
              <a:avLst/>
            </a:prstTxWarp>
          </a:bodyPr>
          <a:lstStyle>
            <a:lvl1pPr algn="r">
              <a:defRPr sz="1200" i="0"/>
            </a:lvl1pPr>
          </a:lstStyle>
          <a:p>
            <a:endParaRPr lang="es-ES_tradnl"/>
          </a:p>
        </p:txBody>
      </p:sp>
      <p:sp>
        <p:nvSpPr>
          <p:cNvPr id="54276" name="Rectangle 4"/>
          <p:cNvSpPr>
            <a:spLocks noGrp="1" noChangeArrowheads="1"/>
          </p:cNvSpPr>
          <p:nvPr>
            <p:ph type="ftr" sz="quarter" idx="2"/>
          </p:nvPr>
        </p:nvSpPr>
        <p:spPr bwMode="auto">
          <a:xfrm>
            <a:off x="1" y="9396584"/>
            <a:ext cx="2982718" cy="534816"/>
          </a:xfrm>
          <a:prstGeom prst="rect">
            <a:avLst/>
          </a:prstGeom>
          <a:noFill/>
          <a:ln w="9525">
            <a:noFill/>
            <a:miter lim="800000"/>
            <a:headEnd/>
            <a:tailEnd/>
          </a:ln>
          <a:effectLst/>
        </p:spPr>
        <p:txBody>
          <a:bodyPr vert="horz" wrap="square" lIns="91416" tIns="45708" rIns="91416" bIns="45708" numCol="1" anchor="b" anchorCtr="0" compatLnSpc="1">
            <a:prstTxWarp prst="textNoShape">
              <a:avLst/>
            </a:prstTxWarp>
          </a:bodyPr>
          <a:lstStyle>
            <a:lvl1pPr>
              <a:defRPr sz="1200" i="0"/>
            </a:lvl1pPr>
          </a:lstStyle>
          <a:p>
            <a:endParaRPr lang="es-ES_tradnl"/>
          </a:p>
        </p:txBody>
      </p:sp>
      <p:sp>
        <p:nvSpPr>
          <p:cNvPr id="54277" name="Rectangle 5"/>
          <p:cNvSpPr>
            <a:spLocks noGrp="1" noChangeArrowheads="1"/>
          </p:cNvSpPr>
          <p:nvPr>
            <p:ph type="sldNum" sz="quarter" idx="3"/>
          </p:nvPr>
        </p:nvSpPr>
        <p:spPr bwMode="auto">
          <a:xfrm>
            <a:off x="3824487" y="9396584"/>
            <a:ext cx="2982718" cy="534816"/>
          </a:xfrm>
          <a:prstGeom prst="rect">
            <a:avLst/>
          </a:prstGeom>
          <a:noFill/>
          <a:ln w="9525">
            <a:noFill/>
            <a:miter lim="800000"/>
            <a:headEnd/>
            <a:tailEnd/>
          </a:ln>
          <a:effectLst/>
        </p:spPr>
        <p:txBody>
          <a:bodyPr vert="horz" wrap="square" lIns="91416" tIns="45708" rIns="91416" bIns="45708" numCol="1" anchor="b" anchorCtr="0" compatLnSpc="1">
            <a:prstTxWarp prst="textNoShape">
              <a:avLst/>
            </a:prstTxWarp>
          </a:bodyPr>
          <a:lstStyle>
            <a:lvl1pPr algn="r">
              <a:defRPr sz="1200" i="0"/>
            </a:lvl1pPr>
          </a:lstStyle>
          <a:p>
            <a:fld id="{FEE7C4A7-1C9C-427D-BFC8-3B0F1F971BA0}" type="slidenum">
              <a:rPr lang="es-ES_tradnl"/>
              <a:pPr/>
              <a:t>‹Nº›</a:t>
            </a:fld>
            <a:endParaRPr lang="es-ES_tradnl"/>
          </a:p>
        </p:txBody>
      </p:sp>
    </p:spTree>
    <p:extLst>
      <p:ext uri="{BB962C8B-B14F-4D97-AF65-F5344CB8AC3E}">
        <p14:creationId xmlns:p14="http://schemas.microsoft.com/office/powerpoint/2010/main" val="232992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1" y="1"/>
            <a:ext cx="2946189" cy="496729"/>
          </a:xfrm>
          <a:prstGeom prst="rect">
            <a:avLst/>
          </a:prstGeom>
          <a:noFill/>
          <a:ln w="9525">
            <a:noFill/>
            <a:miter lim="800000"/>
            <a:headEnd/>
            <a:tailEnd/>
          </a:ln>
          <a:effectLst/>
        </p:spPr>
        <p:txBody>
          <a:bodyPr vert="horz" wrap="square" lIns="91416" tIns="45708" rIns="91416" bIns="45708" numCol="1" anchor="t" anchorCtr="0" compatLnSpc="1">
            <a:prstTxWarp prst="textNoShape">
              <a:avLst/>
            </a:prstTxWarp>
          </a:bodyPr>
          <a:lstStyle>
            <a:lvl1pPr>
              <a:defRPr sz="1200" i="0"/>
            </a:lvl1pPr>
          </a:lstStyle>
          <a:p>
            <a:endParaRPr lang="es-ES_tradnl"/>
          </a:p>
        </p:txBody>
      </p:sp>
      <p:sp>
        <p:nvSpPr>
          <p:cNvPr id="52227" name="Rectangle 3"/>
          <p:cNvSpPr>
            <a:spLocks noGrp="1" noChangeArrowheads="1"/>
          </p:cNvSpPr>
          <p:nvPr>
            <p:ph type="dt" idx="1"/>
          </p:nvPr>
        </p:nvSpPr>
        <p:spPr bwMode="auto">
          <a:xfrm>
            <a:off x="3851487" y="1"/>
            <a:ext cx="2946188" cy="496729"/>
          </a:xfrm>
          <a:prstGeom prst="rect">
            <a:avLst/>
          </a:prstGeom>
          <a:noFill/>
          <a:ln w="9525">
            <a:noFill/>
            <a:miter lim="800000"/>
            <a:headEnd/>
            <a:tailEnd/>
          </a:ln>
          <a:effectLst/>
        </p:spPr>
        <p:txBody>
          <a:bodyPr vert="horz" wrap="square" lIns="91416" tIns="45708" rIns="91416" bIns="45708" numCol="1" anchor="t" anchorCtr="0" compatLnSpc="1">
            <a:prstTxWarp prst="textNoShape">
              <a:avLst/>
            </a:prstTxWarp>
          </a:bodyPr>
          <a:lstStyle>
            <a:lvl1pPr algn="r">
              <a:defRPr sz="1200" i="0"/>
            </a:lvl1pPr>
          </a:lstStyle>
          <a:p>
            <a:endParaRPr lang="es-ES_tradnl"/>
          </a:p>
        </p:txBody>
      </p:sp>
      <p:sp>
        <p:nvSpPr>
          <p:cNvPr id="52228" name="Rectangle 4"/>
          <p:cNvSpPr>
            <a:spLocks noGrp="1" noRot="1" noChangeAspect="1" noChangeArrowheads="1" noTextEdit="1"/>
          </p:cNvSpPr>
          <p:nvPr>
            <p:ph type="sldImg" idx="2"/>
          </p:nvPr>
        </p:nvSpPr>
        <p:spPr bwMode="auto">
          <a:xfrm>
            <a:off x="920750" y="747713"/>
            <a:ext cx="4956175" cy="3717925"/>
          </a:xfrm>
          <a:prstGeom prst="rect">
            <a:avLst/>
          </a:prstGeom>
          <a:noFill/>
          <a:ln w="9525">
            <a:solidFill>
              <a:srgbClr val="000000"/>
            </a:solidFill>
            <a:miter lim="800000"/>
            <a:headEnd/>
            <a:tailEnd/>
          </a:ln>
          <a:effectLst/>
        </p:spPr>
      </p:sp>
      <p:sp>
        <p:nvSpPr>
          <p:cNvPr id="52229" name="Rectangle 5"/>
          <p:cNvSpPr>
            <a:spLocks noGrp="1" noChangeArrowheads="1"/>
          </p:cNvSpPr>
          <p:nvPr>
            <p:ph type="body" sz="quarter" idx="3"/>
          </p:nvPr>
        </p:nvSpPr>
        <p:spPr bwMode="auto">
          <a:xfrm>
            <a:off x="906888" y="4714956"/>
            <a:ext cx="4983903" cy="4465797"/>
          </a:xfrm>
          <a:prstGeom prst="rect">
            <a:avLst/>
          </a:prstGeom>
          <a:noFill/>
          <a:ln w="9525">
            <a:noFill/>
            <a:miter lim="800000"/>
            <a:headEnd/>
            <a:tailEnd/>
          </a:ln>
          <a:effectLst/>
        </p:spPr>
        <p:txBody>
          <a:bodyPr vert="horz" wrap="square" lIns="91416" tIns="45708" rIns="91416" bIns="45708"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52230" name="Rectangle 6"/>
          <p:cNvSpPr>
            <a:spLocks noGrp="1" noChangeArrowheads="1"/>
          </p:cNvSpPr>
          <p:nvPr>
            <p:ph type="ftr" sz="quarter" idx="4"/>
          </p:nvPr>
        </p:nvSpPr>
        <p:spPr bwMode="auto">
          <a:xfrm>
            <a:off x="1" y="9431497"/>
            <a:ext cx="2946189" cy="496728"/>
          </a:xfrm>
          <a:prstGeom prst="rect">
            <a:avLst/>
          </a:prstGeom>
          <a:noFill/>
          <a:ln w="9525">
            <a:noFill/>
            <a:miter lim="800000"/>
            <a:headEnd/>
            <a:tailEnd/>
          </a:ln>
          <a:effectLst/>
        </p:spPr>
        <p:txBody>
          <a:bodyPr vert="horz" wrap="square" lIns="91416" tIns="45708" rIns="91416" bIns="45708" numCol="1" anchor="b" anchorCtr="0" compatLnSpc="1">
            <a:prstTxWarp prst="textNoShape">
              <a:avLst/>
            </a:prstTxWarp>
          </a:bodyPr>
          <a:lstStyle>
            <a:lvl1pPr>
              <a:defRPr sz="1200" i="0"/>
            </a:lvl1pPr>
          </a:lstStyle>
          <a:p>
            <a:endParaRPr lang="es-ES_tradnl"/>
          </a:p>
        </p:txBody>
      </p:sp>
      <p:sp>
        <p:nvSpPr>
          <p:cNvPr id="52231" name="Rectangle 7"/>
          <p:cNvSpPr>
            <a:spLocks noGrp="1" noChangeArrowheads="1"/>
          </p:cNvSpPr>
          <p:nvPr>
            <p:ph type="sldNum" sz="quarter" idx="5"/>
          </p:nvPr>
        </p:nvSpPr>
        <p:spPr bwMode="auto">
          <a:xfrm>
            <a:off x="3851487" y="9431497"/>
            <a:ext cx="2946188" cy="496728"/>
          </a:xfrm>
          <a:prstGeom prst="rect">
            <a:avLst/>
          </a:prstGeom>
          <a:noFill/>
          <a:ln w="9525">
            <a:noFill/>
            <a:miter lim="800000"/>
            <a:headEnd/>
            <a:tailEnd/>
          </a:ln>
          <a:effectLst/>
        </p:spPr>
        <p:txBody>
          <a:bodyPr vert="horz" wrap="square" lIns="91416" tIns="45708" rIns="91416" bIns="45708" numCol="1" anchor="b" anchorCtr="0" compatLnSpc="1">
            <a:prstTxWarp prst="textNoShape">
              <a:avLst/>
            </a:prstTxWarp>
          </a:bodyPr>
          <a:lstStyle>
            <a:lvl1pPr algn="r">
              <a:defRPr sz="1200" i="0"/>
            </a:lvl1pPr>
          </a:lstStyle>
          <a:p>
            <a:fld id="{173D9751-9ACF-43AD-9008-6D7A054458AA}" type="slidenum">
              <a:rPr lang="es-ES_tradnl"/>
              <a:pPr/>
              <a:t>‹Nº›</a:t>
            </a:fld>
            <a:endParaRPr lang="es-ES_tradnl"/>
          </a:p>
        </p:txBody>
      </p:sp>
    </p:spTree>
    <p:extLst>
      <p:ext uri="{BB962C8B-B14F-4D97-AF65-F5344CB8AC3E}">
        <p14:creationId xmlns:p14="http://schemas.microsoft.com/office/powerpoint/2010/main" val="1555316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685800" y="990600"/>
            <a:ext cx="7772400" cy="1371600"/>
          </a:xfrm>
        </p:spPr>
        <p:txBody>
          <a:bodyPr/>
          <a:lstStyle>
            <a:lvl1pPr>
              <a:defRPr sz="2700"/>
            </a:lvl1pPr>
          </a:lstStyle>
          <a:p>
            <a:r>
              <a:rPr lang="es-PE"/>
              <a:t>Haga clic para cambiar el estilo de título	</a:t>
            </a:r>
          </a:p>
        </p:txBody>
      </p:sp>
      <p:sp>
        <p:nvSpPr>
          <p:cNvPr id="2560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1900"/>
            </a:lvl1pPr>
          </a:lstStyle>
          <a:p>
            <a:r>
              <a:rPr lang="es-PE"/>
              <a:t>Haga clic para modificar el estilo de subtítulo del patrón</a:t>
            </a:r>
          </a:p>
        </p:txBody>
      </p:sp>
      <p:sp>
        <p:nvSpPr>
          <p:cNvPr id="25604" name="Rectangle 4"/>
          <p:cNvSpPr>
            <a:spLocks noGrp="1" noChangeArrowheads="1"/>
          </p:cNvSpPr>
          <p:nvPr>
            <p:ph type="dt" sz="half" idx="2"/>
          </p:nvPr>
        </p:nvSpPr>
        <p:spPr>
          <a:xfrm>
            <a:off x="685800" y="6248400"/>
            <a:ext cx="1905000" cy="457200"/>
          </a:xfrm>
        </p:spPr>
        <p:txBody>
          <a:bodyPr/>
          <a:lstStyle>
            <a:lvl1pPr>
              <a:defRPr/>
            </a:lvl1pPr>
          </a:lstStyle>
          <a:p>
            <a:endParaRPr lang="es-PE"/>
          </a:p>
        </p:txBody>
      </p:sp>
      <p:sp>
        <p:nvSpPr>
          <p:cNvPr id="25605" name="Rectangle 5"/>
          <p:cNvSpPr>
            <a:spLocks noGrp="1" noChangeArrowheads="1"/>
          </p:cNvSpPr>
          <p:nvPr>
            <p:ph type="ftr" sz="quarter" idx="3"/>
          </p:nvPr>
        </p:nvSpPr>
        <p:spPr>
          <a:xfrm>
            <a:off x="3124200" y="6248400"/>
            <a:ext cx="2895600" cy="457200"/>
          </a:xfrm>
        </p:spPr>
        <p:txBody>
          <a:bodyPr/>
          <a:lstStyle>
            <a:lvl1pPr>
              <a:defRPr/>
            </a:lvl1pPr>
          </a:lstStyle>
          <a:p>
            <a:r>
              <a:rPr lang="es-PE" smtClean="0"/>
              <a:t>Dirección General de Contabilidad Pública</a:t>
            </a:r>
            <a:endParaRPr lang="es-PE"/>
          </a:p>
        </p:txBody>
      </p:sp>
      <p:sp>
        <p:nvSpPr>
          <p:cNvPr id="25607"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PE" sz="2400" i="0">
              <a:latin typeface="Times New Roman" pitchFamily="18" charset="0"/>
            </a:endParaRPr>
          </a:p>
        </p:txBody>
      </p:sp>
    </p:spTree>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PE"/>
          </a:p>
        </p:txBody>
      </p:sp>
      <p:sp>
        <p:nvSpPr>
          <p:cNvPr id="5" name="4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6" name="5 Marcador de número de diapositiva"/>
          <p:cNvSpPr>
            <a:spLocks noGrp="1"/>
          </p:cNvSpPr>
          <p:nvPr>
            <p:ph type="sldNum" sz="quarter" idx="12"/>
          </p:nvPr>
        </p:nvSpPr>
        <p:spPr/>
        <p:txBody>
          <a:bodyPr/>
          <a:lstStyle>
            <a:lvl1pPr>
              <a:defRPr/>
            </a:lvl1pPr>
          </a:lstStyle>
          <a:p>
            <a:fld id="{5FA0468A-1AE3-4A4A-8B7F-A995FD425490}" type="slidenum">
              <a:rPr lang="es-PE"/>
              <a:pPr/>
              <a:t>‹Nº›</a:t>
            </a:fld>
            <a:endParaRPr lang="es-PE"/>
          </a:p>
        </p:txBody>
      </p:sp>
    </p:spTree>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3839" y="304800"/>
            <a:ext cx="2001837"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66740" y="304800"/>
            <a:ext cx="58547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PE"/>
          </a:p>
        </p:txBody>
      </p:sp>
      <p:sp>
        <p:nvSpPr>
          <p:cNvPr id="5" name="4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6" name="5 Marcador de número de diapositiva"/>
          <p:cNvSpPr>
            <a:spLocks noGrp="1"/>
          </p:cNvSpPr>
          <p:nvPr>
            <p:ph type="sldNum" sz="quarter" idx="12"/>
          </p:nvPr>
        </p:nvSpPr>
        <p:spPr/>
        <p:txBody>
          <a:bodyPr/>
          <a:lstStyle>
            <a:lvl1pPr>
              <a:defRPr/>
            </a:lvl1pPr>
          </a:lstStyle>
          <a:p>
            <a:fld id="{D54B0DC6-3364-43B5-B0C7-20FF1AC12B5E}" type="slidenum">
              <a:rPr lang="es-PE"/>
              <a:pPr/>
              <a:t>‹Nº›</a:t>
            </a:fld>
            <a:endParaRPr lang="es-PE"/>
          </a:p>
        </p:txBody>
      </p:sp>
    </p:spTree>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74675" y="304800"/>
            <a:ext cx="8001000" cy="9144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566738" y="1524000"/>
            <a:ext cx="39243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524000"/>
            <a:ext cx="39243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09600" y="6245225"/>
            <a:ext cx="1981200" cy="476250"/>
          </a:xfrm>
        </p:spPr>
        <p:txBody>
          <a:bodyPr/>
          <a:lstStyle>
            <a:lvl1pPr>
              <a:defRPr/>
            </a:lvl1pPr>
          </a:lstStyle>
          <a:p>
            <a:endParaRPr lang="es-PE"/>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r>
              <a:rPr lang="es-PE" smtClean="0"/>
              <a:t>Dirección General de Contabilidad Pública</a:t>
            </a:r>
            <a:endParaRPr lang="es-PE"/>
          </a:p>
        </p:txBody>
      </p:sp>
      <p:sp>
        <p:nvSpPr>
          <p:cNvPr id="7" name="6 Marcador de número de diapositiva"/>
          <p:cNvSpPr>
            <a:spLocks noGrp="1"/>
          </p:cNvSpPr>
          <p:nvPr>
            <p:ph type="sldNum" sz="quarter" idx="12"/>
          </p:nvPr>
        </p:nvSpPr>
        <p:spPr>
          <a:xfrm>
            <a:off x="6553200" y="6245225"/>
            <a:ext cx="1981200" cy="476250"/>
          </a:xfrm>
        </p:spPr>
        <p:txBody>
          <a:bodyPr/>
          <a:lstStyle>
            <a:lvl1pPr>
              <a:defRPr/>
            </a:lvl1pPr>
          </a:lstStyle>
          <a:p>
            <a:fld id="{5208AC61-A5D4-40A6-AEB4-6F4868BF033D}" type="slidenum">
              <a:rPr lang="es-PE"/>
              <a:pPr/>
              <a:t>‹Nº›</a:t>
            </a:fld>
            <a:endParaRPr lang="es-PE"/>
          </a:p>
        </p:txBody>
      </p:sp>
    </p:spTree>
  </p:cSld>
  <p:clrMapOvr>
    <a:masterClrMapping/>
  </p:clrMapOvr>
  <p:transition spd="med">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66741" y="304800"/>
            <a:ext cx="8008937"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609600" y="6245225"/>
            <a:ext cx="1981200" cy="476250"/>
          </a:xfrm>
        </p:spPr>
        <p:txBody>
          <a:bodyPr/>
          <a:lstStyle>
            <a:lvl1pPr>
              <a:defRPr/>
            </a:lvl1pPr>
          </a:lstStyle>
          <a:p>
            <a:endParaRPr lang="es-PE"/>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r>
              <a:rPr lang="es-PE" smtClean="0"/>
              <a:t>Dirección General de Contabilidad Pública</a:t>
            </a:r>
            <a:endParaRPr lang="es-PE"/>
          </a:p>
        </p:txBody>
      </p:sp>
      <p:sp>
        <p:nvSpPr>
          <p:cNvPr id="5" name="4 Marcador de número de diapositiva"/>
          <p:cNvSpPr>
            <a:spLocks noGrp="1"/>
          </p:cNvSpPr>
          <p:nvPr>
            <p:ph type="sldNum" sz="quarter" idx="12"/>
          </p:nvPr>
        </p:nvSpPr>
        <p:spPr>
          <a:xfrm>
            <a:off x="6553200" y="6245225"/>
            <a:ext cx="1981200" cy="476250"/>
          </a:xfrm>
        </p:spPr>
        <p:txBody>
          <a:bodyPr/>
          <a:lstStyle>
            <a:lvl1pPr>
              <a:defRPr/>
            </a:lvl1pPr>
          </a:lstStyle>
          <a:p>
            <a:fld id="{6C790BDE-EA99-43B3-A319-8092FBE01036}" type="slidenum">
              <a:rPr lang="es-PE"/>
              <a:pPr/>
              <a:t>‹Nº›</a:t>
            </a:fld>
            <a:endParaRPr lang="es-PE"/>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PE"/>
          </a:p>
        </p:txBody>
      </p:sp>
      <p:sp>
        <p:nvSpPr>
          <p:cNvPr id="5" name="4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6" name="5 Marcador de número de diapositiva"/>
          <p:cNvSpPr>
            <a:spLocks noGrp="1"/>
          </p:cNvSpPr>
          <p:nvPr>
            <p:ph type="sldNum" sz="quarter" idx="12"/>
          </p:nvPr>
        </p:nvSpPr>
        <p:spPr/>
        <p:txBody>
          <a:bodyPr/>
          <a:lstStyle>
            <a:lvl1pPr>
              <a:defRPr/>
            </a:lvl1pPr>
          </a:lstStyle>
          <a:p>
            <a:fld id="{80F77756-B84E-42A6-9543-74C0855D58D7}" type="slidenum">
              <a:rPr lang="es-PE"/>
              <a:pPr/>
              <a:t>‹Nº›</a:t>
            </a:fld>
            <a:endParaRPr lang="es-PE"/>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6"/>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s-ES" smtClean="0"/>
              <a:t>Haga clic para modificar el estilo de texto del patrón</a:t>
            </a:r>
          </a:p>
        </p:txBody>
      </p:sp>
      <p:sp>
        <p:nvSpPr>
          <p:cNvPr id="5" name="4 Marcador de pie de página"/>
          <p:cNvSpPr>
            <a:spLocks noGrp="1"/>
          </p:cNvSpPr>
          <p:nvPr>
            <p:ph type="ftr" sz="quarter" idx="11"/>
          </p:nvPr>
        </p:nvSpPr>
        <p:spPr>
          <a:xfrm>
            <a:off x="4420344" y="6552733"/>
            <a:ext cx="4184104" cy="332657"/>
          </a:xfrm>
        </p:spPr>
        <p:txBody>
          <a:bodyPr/>
          <a:lstStyle>
            <a:lvl1pPr algn="r">
              <a:defRPr sz="1400" b="1" i="1">
                <a:solidFill>
                  <a:schemeClr val="accent6">
                    <a:lumMod val="75000"/>
                  </a:schemeClr>
                </a:solidFill>
                <a:effectLst>
                  <a:outerShdw blurRad="38100" dist="38100" dir="2700000" algn="tl">
                    <a:srgbClr val="000000">
                      <a:alpha val="43137"/>
                    </a:srgbClr>
                  </a:outerShdw>
                </a:effectLst>
                <a:latin typeface="Aparajita" panose="020B0604020202020204" pitchFamily="34" charset="0"/>
                <a:cs typeface="Aparajita" panose="020B0604020202020204" pitchFamily="34" charset="0"/>
              </a:defRPr>
            </a:lvl1pPr>
          </a:lstStyle>
          <a:p>
            <a:r>
              <a:rPr lang="es-PE" smtClean="0"/>
              <a:t>Dirección General de Contabilidad Pública</a:t>
            </a:r>
            <a:endParaRPr lang="es-PE"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66738"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524000"/>
            <a:ext cx="39243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PE"/>
          </a:p>
        </p:txBody>
      </p:sp>
      <p:sp>
        <p:nvSpPr>
          <p:cNvPr id="6" name="5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7" name="6 Marcador de número de diapositiva"/>
          <p:cNvSpPr>
            <a:spLocks noGrp="1"/>
          </p:cNvSpPr>
          <p:nvPr>
            <p:ph type="sldNum" sz="quarter" idx="12"/>
          </p:nvPr>
        </p:nvSpPr>
        <p:spPr/>
        <p:txBody>
          <a:bodyPr/>
          <a:lstStyle>
            <a:lvl1pPr>
              <a:defRPr/>
            </a:lvl1pPr>
          </a:lstStyle>
          <a:p>
            <a:fld id="{5EF028BD-9BC2-4860-90B4-147C28FDE6AB}" type="slidenum">
              <a:rPr lang="es-PE"/>
              <a:pPr/>
              <a:t>‹Nº›</a:t>
            </a:fld>
            <a:endParaRPr lang="es-PE"/>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8"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PE"/>
          </a:p>
        </p:txBody>
      </p:sp>
      <p:sp>
        <p:nvSpPr>
          <p:cNvPr id="8" name="7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9" name="8 Marcador de número de diapositiva"/>
          <p:cNvSpPr>
            <a:spLocks noGrp="1"/>
          </p:cNvSpPr>
          <p:nvPr>
            <p:ph type="sldNum" sz="quarter" idx="12"/>
          </p:nvPr>
        </p:nvSpPr>
        <p:spPr/>
        <p:txBody>
          <a:bodyPr/>
          <a:lstStyle>
            <a:lvl1pPr>
              <a:defRPr/>
            </a:lvl1pPr>
          </a:lstStyle>
          <a:p>
            <a:fld id="{D717F4D9-D268-43FC-AAFE-48A446F3D4FB}" type="slidenum">
              <a:rPr lang="es-PE"/>
              <a:pPr/>
              <a:t>‹Nº›</a:t>
            </a:fld>
            <a:endParaRPr lang="es-PE"/>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PE"/>
          </a:p>
        </p:txBody>
      </p:sp>
      <p:sp>
        <p:nvSpPr>
          <p:cNvPr id="4" name="3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5" name="4 Marcador de número de diapositiva"/>
          <p:cNvSpPr>
            <a:spLocks noGrp="1"/>
          </p:cNvSpPr>
          <p:nvPr>
            <p:ph type="sldNum" sz="quarter" idx="12"/>
          </p:nvPr>
        </p:nvSpPr>
        <p:spPr/>
        <p:txBody>
          <a:bodyPr/>
          <a:lstStyle>
            <a:lvl1pPr>
              <a:defRPr/>
            </a:lvl1pPr>
          </a:lstStyle>
          <a:p>
            <a:fld id="{B1AA7598-0E36-4FE1-96AB-8B3E959D0DE4}" type="slidenum">
              <a:rPr lang="es-PE"/>
              <a:pPr/>
              <a:t>‹Nº›</a:t>
            </a:fld>
            <a:endParaRPr lang="es-PE"/>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PE"/>
          </a:p>
        </p:txBody>
      </p:sp>
      <p:sp>
        <p:nvSpPr>
          <p:cNvPr id="3" name="2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4" name="3 Marcador de número de diapositiva"/>
          <p:cNvSpPr>
            <a:spLocks noGrp="1"/>
          </p:cNvSpPr>
          <p:nvPr>
            <p:ph type="sldNum" sz="quarter" idx="12"/>
          </p:nvPr>
        </p:nvSpPr>
        <p:spPr/>
        <p:txBody>
          <a:bodyPr/>
          <a:lstStyle>
            <a:lvl1pPr>
              <a:defRPr/>
            </a:lvl1pPr>
          </a:lstStyle>
          <a:p>
            <a:fld id="{1D78D11A-0E3F-48A5-AB83-A5F539E59583}" type="slidenum">
              <a:rPr lang="es-PE"/>
              <a:pPr/>
              <a:t>‹Nº›</a:t>
            </a:fld>
            <a:endParaRPr lang="es-PE"/>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PE"/>
          </a:p>
        </p:txBody>
      </p:sp>
      <p:sp>
        <p:nvSpPr>
          <p:cNvPr id="6" name="5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7" name="6 Marcador de número de diapositiva"/>
          <p:cNvSpPr>
            <a:spLocks noGrp="1"/>
          </p:cNvSpPr>
          <p:nvPr>
            <p:ph type="sldNum" sz="quarter" idx="12"/>
          </p:nvPr>
        </p:nvSpPr>
        <p:spPr/>
        <p:txBody>
          <a:bodyPr/>
          <a:lstStyle>
            <a:lvl1pPr>
              <a:defRPr/>
            </a:lvl1pPr>
          </a:lstStyle>
          <a:p>
            <a:fld id="{0A0D838B-E429-473A-B637-F2C52A32392B}" type="slidenum">
              <a:rPr lang="es-PE"/>
              <a:pPr/>
              <a:t>‹Nº›</a:t>
            </a:fld>
            <a:endParaRPr lang="es-PE"/>
          </a:p>
        </p:txBody>
      </p:sp>
    </p:spTree>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PE"/>
          </a:p>
        </p:txBody>
      </p:sp>
      <p:sp>
        <p:nvSpPr>
          <p:cNvPr id="6" name="5 Marcador de pie de página"/>
          <p:cNvSpPr>
            <a:spLocks noGrp="1"/>
          </p:cNvSpPr>
          <p:nvPr>
            <p:ph type="ftr" sz="quarter" idx="11"/>
          </p:nvPr>
        </p:nvSpPr>
        <p:spPr/>
        <p:txBody>
          <a:bodyPr/>
          <a:lstStyle>
            <a:lvl1pPr>
              <a:defRPr/>
            </a:lvl1pPr>
          </a:lstStyle>
          <a:p>
            <a:r>
              <a:rPr lang="es-PE" smtClean="0"/>
              <a:t>Dirección General de Contabilidad Pública</a:t>
            </a:r>
            <a:endParaRPr lang="es-PE"/>
          </a:p>
        </p:txBody>
      </p:sp>
      <p:sp>
        <p:nvSpPr>
          <p:cNvPr id="7" name="6 Marcador de número de diapositiva"/>
          <p:cNvSpPr>
            <a:spLocks noGrp="1"/>
          </p:cNvSpPr>
          <p:nvPr>
            <p:ph type="sldNum" sz="quarter" idx="12"/>
          </p:nvPr>
        </p:nvSpPr>
        <p:spPr/>
        <p:txBody>
          <a:bodyPr/>
          <a:lstStyle>
            <a:lvl1pPr>
              <a:defRPr/>
            </a:lvl1pPr>
          </a:lstStyle>
          <a:p>
            <a:fld id="{2F7E2E42-879E-419E-9670-68C2573247A7}" type="slidenum">
              <a:rPr lang="es-PE"/>
              <a:pPr/>
              <a:t>‹Nº›</a:t>
            </a:fld>
            <a:endParaRPr lang="es-PE"/>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574675" y="304800"/>
            <a:ext cx="80010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PE" smtClean="0"/>
              <a:t>Haga clic para cambiar el estilo de título	</a:t>
            </a:r>
          </a:p>
        </p:txBody>
      </p:sp>
      <p:sp>
        <p:nvSpPr>
          <p:cNvPr id="24579" name="Rectangle 3"/>
          <p:cNvSpPr>
            <a:spLocks noGrp="1" noChangeArrowheads="1"/>
          </p:cNvSpPr>
          <p:nvPr>
            <p:ph type="body" idx="1"/>
          </p:nvPr>
        </p:nvSpPr>
        <p:spPr bwMode="auto">
          <a:xfrm>
            <a:off x="566738" y="1524000"/>
            <a:ext cx="80010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PE" smtClean="0"/>
              <a:t>Haga clic para modificar el estilo de texto del patrón</a:t>
            </a:r>
          </a:p>
          <a:p>
            <a:pPr lvl="1"/>
            <a:r>
              <a:rPr lang="es-PE" smtClean="0"/>
              <a:t>Segundo nivel</a:t>
            </a:r>
          </a:p>
          <a:p>
            <a:pPr lvl="2"/>
            <a:r>
              <a:rPr lang="es-PE" smtClean="0"/>
              <a:t>Tercer nivel</a:t>
            </a:r>
          </a:p>
          <a:p>
            <a:pPr lvl="3"/>
            <a:r>
              <a:rPr lang="es-PE" smtClean="0"/>
              <a:t>Cuarto nivel</a:t>
            </a:r>
          </a:p>
        </p:txBody>
      </p:sp>
      <p:sp>
        <p:nvSpPr>
          <p:cNvPr id="24580" name="AutoShape 4"/>
          <p:cNvSpPr>
            <a:spLocks noChangeArrowheads="1"/>
          </p:cNvSpPr>
          <p:nvPr/>
        </p:nvSpPr>
        <p:spPr bwMode="auto">
          <a:xfrm>
            <a:off x="609601" y="1295400"/>
            <a:ext cx="7958138"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PE" sz="2400" i="0">
              <a:latin typeface="Times New Roman" pitchFamily="18" charset="0"/>
            </a:endParaRPr>
          </a:p>
        </p:txBody>
      </p:sp>
      <p:sp>
        <p:nvSpPr>
          <p:cNvPr id="24581" name="Line 5"/>
          <p:cNvSpPr>
            <a:spLocks noChangeShapeType="1"/>
          </p:cNvSpPr>
          <p:nvPr userDrawn="1"/>
        </p:nvSpPr>
        <p:spPr bwMode="auto">
          <a:xfrm flipV="1">
            <a:off x="611188" y="6597650"/>
            <a:ext cx="7924800" cy="0"/>
          </a:xfrm>
          <a:prstGeom prst="line">
            <a:avLst/>
          </a:prstGeom>
          <a:noFill/>
          <a:ln w="3175">
            <a:solidFill>
              <a:schemeClr val="accent2"/>
            </a:solidFill>
            <a:round/>
            <a:headEnd/>
            <a:tailEnd/>
          </a:ln>
          <a:effectLst/>
        </p:spPr>
        <p:txBody>
          <a:bodyPr/>
          <a:lstStyle/>
          <a:p>
            <a:endParaRPr lang="es-ES" sz="2400"/>
          </a:p>
        </p:txBody>
      </p:sp>
      <p:sp>
        <p:nvSpPr>
          <p:cNvPr id="2458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vl1pPr>
          </a:lstStyle>
          <a:p>
            <a:endParaRPr lang="es-PE"/>
          </a:p>
        </p:txBody>
      </p:sp>
      <p:sp>
        <p:nvSpPr>
          <p:cNvPr id="2458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0"/>
            </a:lvl1pPr>
          </a:lstStyle>
          <a:p>
            <a:r>
              <a:rPr lang="es-PE" smtClean="0"/>
              <a:t>Dirección General de Contabilidad Pública</a:t>
            </a:r>
            <a:endParaRPr lang="es-PE"/>
          </a:p>
        </p:txBody>
      </p:sp>
      <p:sp>
        <p:nvSpPr>
          <p:cNvPr id="2458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vl1pPr>
          </a:lstStyle>
          <a:p>
            <a:fld id="{1EAB167D-0832-4D75-99B5-ACAB8C2602D4}" type="slidenum">
              <a:rPr lang="es-PE"/>
              <a:pPr/>
              <a:t>‹Nº›</a:t>
            </a:fld>
            <a:endParaRPr lang="es-PE"/>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transition spd="med">
    <p:zoom/>
  </p:transition>
  <p:timing>
    <p:tnLst>
      <p:par>
        <p:cTn id="1" dur="indefinite" restart="never" nodeType="tmRoot"/>
      </p:par>
    </p:tnLst>
  </p:timing>
  <p:hf hdr="0" dt="0"/>
  <p:txStyles>
    <p:title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charset="0"/>
        </a:defRPr>
      </a:lvl2pPr>
      <a:lvl3pPr algn="l" rtl="0" fontAlgn="base">
        <a:spcBef>
          <a:spcPct val="0"/>
        </a:spcBef>
        <a:spcAft>
          <a:spcPct val="0"/>
        </a:spcAft>
        <a:defRPr sz="2400" b="1">
          <a:solidFill>
            <a:schemeClr val="tx2"/>
          </a:solidFill>
          <a:latin typeface="Arial" charset="0"/>
        </a:defRPr>
      </a:lvl3pPr>
      <a:lvl4pPr algn="l" rtl="0" fontAlgn="base">
        <a:spcBef>
          <a:spcPct val="0"/>
        </a:spcBef>
        <a:spcAft>
          <a:spcPct val="0"/>
        </a:spcAft>
        <a:defRPr sz="2400" b="1">
          <a:solidFill>
            <a:schemeClr val="tx2"/>
          </a:solidFill>
          <a:latin typeface="Arial" charset="0"/>
        </a:defRPr>
      </a:lvl4pPr>
      <a:lvl5pPr algn="l" rtl="0" fontAlgn="base">
        <a:spcBef>
          <a:spcPct val="0"/>
        </a:spcBef>
        <a:spcAft>
          <a:spcPct val="0"/>
        </a:spcAft>
        <a:defRPr sz="2400" b="1">
          <a:solidFill>
            <a:schemeClr val="tx2"/>
          </a:solidFill>
          <a:latin typeface="Arial" charset="0"/>
        </a:defRPr>
      </a:lvl5pPr>
      <a:lvl6pPr marL="457189" algn="l" rtl="0" fontAlgn="base">
        <a:spcBef>
          <a:spcPct val="0"/>
        </a:spcBef>
        <a:spcAft>
          <a:spcPct val="0"/>
        </a:spcAft>
        <a:defRPr sz="2400" b="1">
          <a:solidFill>
            <a:schemeClr val="tx2"/>
          </a:solidFill>
          <a:latin typeface="Arial" charset="0"/>
        </a:defRPr>
      </a:lvl6pPr>
      <a:lvl7pPr marL="914377" algn="l" rtl="0" fontAlgn="base">
        <a:spcBef>
          <a:spcPct val="0"/>
        </a:spcBef>
        <a:spcAft>
          <a:spcPct val="0"/>
        </a:spcAft>
        <a:defRPr sz="2400" b="1">
          <a:solidFill>
            <a:schemeClr val="tx2"/>
          </a:solidFill>
          <a:latin typeface="Arial" charset="0"/>
        </a:defRPr>
      </a:lvl7pPr>
      <a:lvl8pPr marL="1371566" algn="l" rtl="0" fontAlgn="base">
        <a:spcBef>
          <a:spcPct val="0"/>
        </a:spcBef>
        <a:spcAft>
          <a:spcPct val="0"/>
        </a:spcAft>
        <a:defRPr sz="2400" b="1">
          <a:solidFill>
            <a:schemeClr val="tx2"/>
          </a:solidFill>
          <a:latin typeface="Arial" charset="0"/>
        </a:defRPr>
      </a:lvl8pPr>
      <a:lvl9pPr marL="1828754" algn="l" rtl="0" fontAlgn="base">
        <a:spcBef>
          <a:spcPct val="0"/>
        </a:spcBef>
        <a:spcAft>
          <a:spcPct val="0"/>
        </a:spcAft>
        <a:defRPr sz="2400" b="1">
          <a:solidFill>
            <a:schemeClr val="tx2"/>
          </a:solidFill>
          <a:latin typeface="Arial" charset="0"/>
        </a:defRPr>
      </a:lvl9pPr>
    </p:titleStyle>
    <p:bodyStyle>
      <a:lvl1pPr marL="469888" indent="-469888" algn="just" rtl="0" fontAlgn="base">
        <a:spcBef>
          <a:spcPct val="0"/>
        </a:spcBef>
        <a:spcAft>
          <a:spcPct val="30000"/>
        </a:spcAft>
        <a:buClr>
          <a:schemeClr val="accent2"/>
        </a:buClr>
        <a:buFont typeface="Wingdings" pitchFamily="2" charset="2"/>
        <a:buChar char="n"/>
        <a:defRPr sz="2000">
          <a:solidFill>
            <a:schemeClr val="tx1"/>
          </a:solidFill>
          <a:latin typeface="+mn-lt"/>
          <a:ea typeface="+mn-ea"/>
          <a:cs typeface="+mn-cs"/>
        </a:defRPr>
      </a:lvl1pPr>
      <a:lvl2pPr marL="908028" indent="-436552" algn="just" rtl="0" fontAlgn="base">
        <a:spcBef>
          <a:spcPct val="20000"/>
        </a:spcBef>
        <a:spcAft>
          <a:spcPct val="0"/>
        </a:spcAft>
        <a:buClr>
          <a:schemeClr val="accent2"/>
        </a:buClr>
        <a:buChar char="—"/>
        <a:defRPr>
          <a:solidFill>
            <a:schemeClr val="tx1"/>
          </a:solidFill>
          <a:latin typeface="+mn-lt"/>
        </a:defRPr>
      </a:lvl2pPr>
      <a:lvl3pPr marL="1304893" indent="-395278" algn="just" rtl="0" fontAlgn="base">
        <a:spcBef>
          <a:spcPct val="20000"/>
        </a:spcBef>
        <a:spcAft>
          <a:spcPct val="0"/>
        </a:spcAft>
        <a:buClr>
          <a:schemeClr val="accent2"/>
        </a:buClr>
        <a:buFont typeface="Wingdings" pitchFamily="2" charset="2"/>
        <a:buChar char="o"/>
        <a:defRPr sz="1600">
          <a:solidFill>
            <a:schemeClr val="tx1"/>
          </a:solidFill>
          <a:latin typeface="+mn-lt"/>
        </a:defRPr>
      </a:lvl3pPr>
      <a:lvl4pPr marL="1693820" indent="-387341" algn="just" rtl="0" fontAlgn="base">
        <a:spcBef>
          <a:spcPct val="20000"/>
        </a:spcBef>
        <a:spcAft>
          <a:spcPct val="0"/>
        </a:spcAft>
        <a:buClr>
          <a:schemeClr val="accent2"/>
        </a:buClr>
        <a:buFont typeface="Wingdings" pitchFamily="2" charset="2"/>
        <a:buChar char="n"/>
        <a:defRPr sz="1400">
          <a:solidFill>
            <a:schemeClr val="tx1"/>
          </a:solidFill>
          <a:latin typeface="+mn-lt"/>
        </a:defRPr>
      </a:lvl4pPr>
      <a:lvl5pPr marL="2093861" indent="-39845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5pPr>
      <a:lvl6pPr marL="2551050" indent="-39845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6pPr>
      <a:lvl7pPr marL="3008238" indent="-39845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7pPr>
      <a:lvl8pPr marL="3465427" indent="-39845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8pPr>
      <a:lvl9pPr marL="3922615" indent="-39845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9pPr>
    </p:bodyStyle>
    <p:otherStyle>
      <a:defPPr>
        <a:defRPr lang="es-E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8" Type="http://schemas.openxmlformats.org/officeDocument/2006/relationships/diagramData" Target="../diagrams/data12.xml"/><Relationship Id="rId13" Type="http://schemas.openxmlformats.org/officeDocument/2006/relationships/diagramData" Target="../diagrams/data13.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17" Type="http://schemas.microsoft.com/office/2007/relationships/diagramDrawing" Target="../diagrams/drawing13.xml"/><Relationship Id="rId2" Type="http://schemas.openxmlformats.org/officeDocument/2006/relationships/image" Target="../media/image27.png"/><Relationship Id="rId16" Type="http://schemas.openxmlformats.org/officeDocument/2006/relationships/diagramColors" Target="../diagrams/colors13.xml"/><Relationship Id="rId1" Type="http://schemas.openxmlformats.org/officeDocument/2006/relationships/slideLayout" Target="../slideLayouts/slideLayout7.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5" Type="http://schemas.openxmlformats.org/officeDocument/2006/relationships/diagramQuickStyle" Target="../diagrams/quickStyle13.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 Id="rId14" Type="http://schemas.openxmlformats.org/officeDocument/2006/relationships/diagramLayout" Target="../diagrams/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mailto:pcancino@mef.gob.pe" TargetMode="External"/><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hyperlink" Target="mailto:equispe@mef.gob.pe" TargetMode="External"/><Relationship Id="rId5" Type="http://schemas.openxmlformats.org/officeDocument/2006/relationships/hyperlink" Target="mailto:rrobles@mef.gob.pe" TargetMode="External"/><Relationship Id="rId4" Type="http://schemas.openxmlformats.org/officeDocument/2006/relationships/hyperlink" Target="mailto:mcrisanto@mef.gob.pe"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mailto:pcancino@mef.gob.pe" TargetMode="External"/><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hyperlink" Target="mailto:equispe@mef.Gob.pe" TargetMode="External"/><Relationship Id="rId5" Type="http://schemas.openxmlformats.org/officeDocument/2006/relationships/hyperlink" Target="mailto:rrobles@mef.gob.pe" TargetMode="External"/><Relationship Id="rId4" Type="http://schemas.openxmlformats.org/officeDocument/2006/relationships/hyperlink" Target="mailto:mcrisanto@mef.gob.p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mailto:mcrisanto@mef.gob.pe" TargetMode="Externa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12 Imagen" descr="FONDO_MOD_2-01.tif"/>
          <p:cNvPicPr>
            <a:picLocks noChangeAspect="1"/>
          </p:cNvPicPr>
          <p:nvPr/>
        </p:nvPicPr>
        <p:blipFill>
          <a:blip r:embed="rId3" cstate="print"/>
          <a:srcRect/>
          <a:stretch>
            <a:fillRect/>
          </a:stretch>
        </p:blipFill>
        <p:spPr bwMode="auto">
          <a:xfrm>
            <a:off x="0" y="-9940"/>
            <a:ext cx="9144000" cy="6858000"/>
          </a:xfrm>
          <a:prstGeom prst="rect">
            <a:avLst/>
          </a:prstGeom>
          <a:noFill/>
          <a:ln w="9525">
            <a:noFill/>
            <a:miter lim="800000"/>
            <a:headEnd/>
            <a:tailEnd/>
          </a:ln>
        </p:spPr>
      </p:pic>
      <p:sp>
        <p:nvSpPr>
          <p:cNvPr id="2073" name="Rectangle 25"/>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4" name="Rectangle 26"/>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sp>
        <p:nvSpPr>
          <p:cNvPr id="2075" name="Rectangle 27"/>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6" name="Rectangle 28"/>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graphicFrame>
        <p:nvGraphicFramePr>
          <p:cNvPr id="12" name="Group 103"/>
          <p:cNvGraphicFramePr>
            <a:graphicFrameLocks noGrp="1"/>
          </p:cNvGraphicFramePr>
          <p:nvPr>
            <p:extLst>
              <p:ext uri="{D42A27DB-BD31-4B8C-83A1-F6EECF244321}">
                <p14:modId xmlns:p14="http://schemas.microsoft.com/office/powerpoint/2010/main" val="4057974627"/>
              </p:ext>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16" name="Rectángulo 15"/>
          <p:cNvSpPr/>
          <p:nvPr/>
        </p:nvSpPr>
        <p:spPr>
          <a:xfrm>
            <a:off x="3995936" y="5445224"/>
            <a:ext cx="4900059" cy="800219"/>
          </a:xfrm>
          <a:prstGeom prst="rect">
            <a:avLst/>
          </a:prstGeom>
          <a:noFill/>
        </p:spPr>
        <p:txBody>
          <a:bodyPr wrap="none" lIns="91440" tIns="45720" rIns="91440" bIns="45720">
            <a:spAutoFit/>
          </a:bodyPr>
          <a:lstStyle/>
          <a:p>
            <a:pPr algn="ctr"/>
            <a:r>
              <a:rPr lang="es-ES" sz="2000" b="1" spc="51" dirty="0">
                <a:ln w="0"/>
                <a:solidFill>
                  <a:schemeClr val="accent1">
                    <a:lumMod val="75000"/>
                  </a:schemeClr>
                </a:solidFill>
                <a:effectLst>
                  <a:innerShdw blurRad="63500" dist="50800" dir="13500000">
                    <a:srgbClr val="000000">
                      <a:alpha val="50000"/>
                    </a:srgbClr>
                  </a:innerShdw>
                </a:effectLst>
                <a:latin typeface="+mn-lt"/>
              </a:rPr>
              <a:t>Econ.  MARÍA  CRISANTO MENDOZA</a:t>
            </a:r>
          </a:p>
          <a:p>
            <a:pPr algn="ctr"/>
            <a:r>
              <a:rPr lang="es-ES" sz="1400" b="1" spc="51" dirty="0">
                <a:ln w="0"/>
                <a:solidFill>
                  <a:schemeClr val="accent1">
                    <a:lumMod val="75000"/>
                  </a:schemeClr>
                </a:solidFill>
                <a:effectLst>
                  <a:innerShdw blurRad="63500" dist="50800" dir="13500000">
                    <a:srgbClr val="000000">
                      <a:alpha val="50000"/>
                    </a:srgbClr>
                  </a:innerShdw>
                </a:effectLst>
                <a:latin typeface="+mn-lt"/>
              </a:rPr>
              <a:t>Dirección de análisis y Consolidación Contable</a:t>
            </a:r>
          </a:p>
          <a:p>
            <a:pPr algn="ctr"/>
            <a:r>
              <a:rPr lang="es-ES" sz="1200" b="1" spc="51" dirty="0">
                <a:ln w="0"/>
                <a:solidFill>
                  <a:schemeClr val="accent1">
                    <a:lumMod val="75000"/>
                  </a:schemeClr>
                </a:solidFill>
                <a:effectLst>
                  <a:innerShdw blurRad="63500" dist="50800" dir="13500000">
                    <a:srgbClr val="000000">
                      <a:alpha val="50000"/>
                    </a:srgbClr>
                  </a:innerShdw>
                </a:effectLst>
                <a:latin typeface="+mn-lt"/>
              </a:rPr>
              <a:t>Dirección General de Contabilidad Pública</a:t>
            </a:r>
          </a:p>
        </p:txBody>
      </p:sp>
      <p:sp>
        <p:nvSpPr>
          <p:cNvPr id="5" name="CuadroTexto 4"/>
          <p:cNvSpPr txBox="1"/>
          <p:nvPr/>
        </p:nvSpPr>
        <p:spPr>
          <a:xfrm>
            <a:off x="1695803" y="1338090"/>
            <a:ext cx="6916283" cy="1384995"/>
          </a:xfrm>
          <a:prstGeom prst="rect">
            <a:avLst/>
          </a:prstGeom>
          <a:noFill/>
        </p:spPr>
        <p:txBody>
          <a:bodyPr wrap="square" rtlCol="0">
            <a:spAutoFit/>
            <a:scene3d>
              <a:camera prst="orthographicFront"/>
              <a:lightRig rig="threePt" dir="t"/>
            </a:scene3d>
            <a:sp3d extrusionH="57150">
              <a:bevelT w="38100" h="38100"/>
            </a:sp3d>
          </a:bodyPr>
          <a:lstStyle/>
          <a:p>
            <a:pPr algn="ctr"/>
            <a:r>
              <a:rPr lang="es-ES" sz="2800" b="1" dirty="0">
                <a:ln w="12700">
                  <a:solidFill>
                    <a:schemeClr val="accent1"/>
                  </a:solidFill>
                  <a:prstDash val="solid"/>
                </a:ln>
                <a:solidFill>
                  <a:schemeClr val="accent1">
                    <a:lumMod val="75000"/>
                  </a:schemeClr>
                </a:solidFill>
                <a:effectLst>
                  <a:outerShdw dist="38100" dir="2640000" algn="bl" rotWithShape="0">
                    <a:schemeClr val="accent1"/>
                  </a:outerShdw>
                </a:effectLst>
              </a:rPr>
              <a:t>CIERRE </a:t>
            </a:r>
            <a:r>
              <a:rPr lang="es-ES" sz="2800" b="1" dirty="0" smtClean="0">
                <a:ln w="12700">
                  <a:solidFill>
                    <a:schemeClr val="accent1"/>
                  </a:solidFill>
                  <a:prstDash val="solid"/>
                </a:ln>
                <a:solidFill>
                  <a:schemeClr val="accent1">
                    <a:lumMod val="75000"/>
                  </a:schemeClr>
                </a:solidFill>
                <a:effectLst>
                  <a:outerShdw dist="38100" dir="2640000" algn="bl" rotWithShape="0">
                    <a:schemeClr val="accent1"/>
                  </a:outerShdw>
                </a:effectLst>
              </a:rPr>
              <a:t>CONTABLE </a:t>
            </a:r>
          </a:p>
          <a:p>
            <a:pPr algn="ctr"/>
            <a:endParaRPr lang="es-ES" sz="2800" b="1" dirty="0" smtClean="0">
              <a:ln w="12700">
                <a:solidFill>
                  <a:schemeClr val="accent1"/>
                </a:solidFill>
                <a:prstDash val="solid"/>
              </a:ln>
              <a:solidFill>
                <a:schemeClr val="accent1">
                  <a:lumMod val="75000"/>
                </a:schemeClr>
              </a:solidFill>
              <a:effectLst>
                <a:outerShdw dist="38100" dir="2640000" algn="bl" rotWithShape="0">
                  <a:schemeClr val="accent1"/>
                </a:outerShdw>
              </a:effectLst>
            </a:endParaRPr>
          </a:p>
          <a:p>
            <a:pPr algn="ctr"/>
            <a:r>
              <a:rPr lang="es-ES" sz="2800" b="1" dirty="0" smtClean="0">
                <a:ln w="12700">
                  <a:solidFill>
                    <a:schemeClr val="accent1"/>
                  </a:solidFill>
                  <a:prstDash val="solid"/>
                </a:ln>
                <a:solidFill>
                  <a:schemeClr val="accent1">
                    <a:lumMod val="75000"/>
                  </a:schemeClr>
                </a:solidFill>
                <a:effectLst>
                  <a:outerShdw dist="38100" dir="2640000" algn="bl" rotWithShape="0">
                    <a:schemeClr val="accent1"/>
                  </a:outerShdw>
                </a:effectLst>
              </a:rPr>
              <a:t>EJERCICIO FISCAL 2015</a:t>
            </a:r>
            <a:endParaRPr lang="es-ES" sz="2800" b="1" dirty="0">
              <a:ln w="12700">
                <a:solidFill>
                  <a:schemeClr val="accent1"/>
                </a:solidFill>
                <a:prstDash val="solid"/>
              </a:ln>
              <a:solidFill>
                <a:schemeClr val="accent1">
                  <a:lumMod val="75000"/>
                </a:schemeClr>
              </a:solidFill>
              <a:effectLst>
                <a:outerShdw dist="38100" dir="2640000" algn="bl" rotWithShape="0">
                  <a:schemeClr val="accent1"/>
                </a:outerShdw>
              </a:effectLst>
            </a:endParaRPr>
          </a:p>
        </p:txBody>
      </p:sp>
      <p:sp>
        <p:nvSpPr>
          <p:cNvPr id="2" name="CuadroTexto 1"/>
          <p:cNvSpPr txBox="1"/>
          <p:nvPr/>
        </p:nvSpPr>
        <p:spPr>
          <a:xfrm>
            <a:off x="1854805" y="3156628"/>
            <a:ext cx="6598281" cy="461665"/>
          </a:xfrm>
          <a:prstGeom prst="rect">
            <a:avLst/>
          </a:prstGeom>
          <a:noFill/>
        </p:spPr>
        <p:txBody>
          <a:bodyPr wrap="none" rtlCol="0">
            <a:spAutoFit/>
          </a:bodyPr>
          <a:lstStyle/>
          <a:p>
            <a:pPr algn="ctr"/>
            <a:r>
              <a:rPr lang="es-ES" b="1" dirty="0" smtClean="0">
                <a:ln w="12700">
                  <a:solidFill>
                    <a:schemeClr val="accent1"/>
                  </a:solidFill>
                  <a:prstDash val="solid"/>
                </a:ln>
                <a:solidFill>
                  <a:schemeClr val="accent1">
                    <a:lumMod val="75000"/>
                  </a:schemeClr>
                </a:solidFill>
              </a:rPr>
              <a:t>CUENTA GENERAL DE LA REPÚBLICA </a:t>
            </a:r>
            <a:endParaRPr lang="es-ES" b="1" dirty="0">
              <a:ln w="12700">
                <a:solidFill>
                  <a:schemeClr val="accent1"/>
                </a:solidFill>
                <a:prstDash val="solid"/>
              </a:ln>
              <a:solidFill>
                <a:schemeClr val="accent1">
                  <a:lumMod val="75000"/>
                </a:schemeClr>
              </a:solidFill>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10</a:t>
            </a:fld>
            <a:endParaRPr lang="es-PE" dirty="0"/>
          </a:p>
        </p:txBody>
      </p:sp>
      <p:pic>
        <p:nvPicPr>
          <p:cNvPr id="5" name="Imagen 4"/>
          <p:cNvPicPr>
            <a:picLocks noChangeAspect="1"/>
          </p:cNvPicPr>
          <p:nvPr/>
        </p:nvPicPr>
        <p:blipFill>
          <a:blip r:embed="rId2"/>
          <a:stretch>
            <a:fillRect/>
          </a:stretch>
        </p:blipFill>
        <p:spPr>
          <a:xfrm>
            <a:off x="0" y="-92064"/>
            <a:ext cx="9144000" cy="6886575"/>
          </a:xfrm>
          <a:prstGeom prst="rect">
            <a:avLst/>
          </a:prstGeom>
        </p:spPr>
      </p:pic>
      <p:sp>
        <p:nvSpPr>
          <p:cNvPr id="12" name="CuadroTexto 11"/>
          <p:cNvSpPr txBox="1"/>
          <p:nvPr/>
        </p:nvSpPr>
        <p:spPr>
          <a:xfrm>
            <a:off x="215008" y="692696"/>
            <a:ext cx="8928992" cy="461665"/>
          </a:xfrm>
          <a:prstGeom prst="rect">
            <a:avLst/>
          </a:prstGeom>
          <a:noFill/>
        </p:spPr>
        <p:txBody>
          <a:bodyPr wrap="square" rtlCol="0">
            <a:spAutoFit/>
          </a:bodyPr>
          <a:lstStyle/>
          <a:p>
            <a:pPr algn="ctr"/>
            <a:r>
              <a:rPr lang="es-ES" b="1" dirty="0"/>
              <a:t>¿</a:t>
            </a:r>
            <a:r>
              <a:rPr lang="es-ES" b="1" dirty="0" smtClean="0"/>
              <a:t>QUÉ ES EL PRESUPUESTO PÚBLICO?</a:t>
            </a:r>
            <a:endParaRPr lang="es-ES" b="1" dirty="0"/>
          </a:p>
        </p:txBody>
      </p:sp>
      <p:sp>
        <p:nvSpPr>
          <p:cNvPr id="2" name="CuadroTexto 1"/>
          <p:cNvSpPr txBox="1"/>
          <p:nvPr/>
        </p:nvSpPr>
        <p:spPr>
          <a:xfrm>
            <a:off x="417451" y="1556792"/>
            <a:ext cx="8309098" cy="452431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Es un instrumento de gestión del Estado por medio del cual se asignan los recursos públicos sobre la base  de una priorización de las necesidades de la población a través de la provisión de bienes y servicios públicos de calidad para la población.</a:t>
            </a:r>
          </a:p>
          <a:p>
            <a:pPr algn="just"/>
            <a:endPar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Es la expresión cuantificada, conjunta y sistemática de los gastos a atender durante el año fiscal por cada una de las entidades que forman parte </a:t>
            </a:r>
            <a:r>
              <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rPr>
              <a:t>del sector </a:t>
            </a:r>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público.</a:t>
            </a:r>
          </a:p>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Además, refleja los ingresos que financian los gastos.</a:t>
            </a:r>
          </a:p>
          <a:p>
            <a:pPr algn="just"/>
            <a:endPar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Fuente: DGPP - MEF</a:t>
            </a:r>
          </a:p>
          <a:p>
            <a:endParaRPr lang="es-E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22837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11</a:t>
            </a:fld>
            <a:endParaRPr lang="es-PE" dirty="0"/>
          </a:p>
        </p:txBody>
      </p:sp>
      <p:pic>
        <p:nvPicPr>
          <p:cNvPr id="5" name="Imagen 4"/>
          <p:cNvPicPr>
            <a:picLocks noChangeAspect="1"/>
          </p:cNvPicPr>
          <p:nvPr/>
        </p:nvPicPr>
        <p:blipFill>
          <a:blip r:embed="rId2"/>
          <a:stretch>
            <a:fillRect/>
          </a:stretch>
        </p:blipFill>
        <p:spPr>
          <a:xfrm>
            <a:off x="0" y="-92064"/>
            <a:ext cx="9144000" cy="6886575"/>
          </a:xfrm>
          <a:prstGeom prst="rect">
            <a:avLst/>
          </a:prstGeom>
        </p:spPr>
      </p:pic>
      <p:sp>
        <p:nvSpPr>
          <p:cNvPr id="12" name="CuadroTexto 11"/>
          <p:cNvSpPr txBox="1"/>
          <p:nvPr/>
        </p:nvSpPr>
        <p:spPr>
          <a:xfrm>
            <a:off x="215008" y="692696"/>
            <a:ext cx="8928992" cy="461665"/>
          </a:xfrm>
          <a:prstGeom prst="rect">
            <a:avLst/>
          </a:prstGeom>
          <a:noFill/>
        </p:spPr>
        <p:txBody>
          <a:bodyPr wrap="square" rtlCol="0">
            <a:spAutoFit/>
          </a:bodyPr>
          <a:lstStyle/>
          <a:p>
            <a:pPr algn="ctr"/>
            <a:r>
              <a:rPr lang="es-ES" b="1" dirty="0"/>
              <a:t>¿</a:t>
            </a:r>
            <a:r>
              <a:rPr lang="es-ES" b="1" dirty="0" smtClean="0"/>
              <a:t>QUÉ ES EL PRESUPUESTO POR RESULTADOS?</a:t>
            </a:r>
            <a:endParaRPr lang="es-ES" b="1" dirty="0"/>
          </a:p>
        </p:txBody>
      </p:sp>
      <p:sp>
        <p:nvSpPr>
          <p:cNvPr id="2" name="CuadroTexto 1"/>
          <p:cNvSpPr txBox="1"/>
          <p:nvPr/>
        </p:nvSpPr>
        <p:spPr>
          <a:xfrm>
            <a:off x="524955" y="1772816"/>
            <a:ext cx="8309098" cy="415498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Art</a:t>
            </a:r>
            <a:r>
              <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rPr>
              <a:t>. </a:t>
            </a:r>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79°-</a:t>
            </a:r>
            <a:r>
              <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rPr>
              <a:t>Ley 28411, Ley General del Sistema Nacional de </a:t>
            </a:r>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Presupuesto.</a:t>
            </a:r>
          </a:p>
          <a:p>
            <a:pPr algn="just"/>
            <a:endPar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Es una metodología que se aplica progresivamente al proceso presupuestario y que integra la programación, formulación, aprobación, ejecución, seguimiento y evaluación del presupuesto,  en una visión de logro de productos, resultados y uso eficaz, eficiente y transparente de los recursos del Estado a favor de la población.</a:t>
            </a:r>
          </a:p>
          <a:p>
            <a:pPr algn="just"/>
            <a:r>
              <a:rPr lang="es-ES"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 </a:t>
            </a:r>
            <a:endParaRPr lang="es-ES"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p>
            <a:pPr algn="just"/>
            <a:endParaRPr lang="es-E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3728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12</a:t>
            </a:fld>
            <a:endParaRPr lang="es-PE" dirty="0"/>
          </a:p>
        </p:txBody>
      </p:sp>
      <p:pic>
        <p:nvPicPr>
          <p:cNvPr id="5" name="Imagen 4"/>
          <p:cNvPicPr>
            <a:picLocks noChangeAspect="1"/>
          </p:cNvPicPr>
          <p:nvPr/>
        </p:nvPicPr>
        <p:blipFill>
          <a:blip r:embed="rId2"/>
          <a:stretch>
            <a:fillRect/>
          </a:stretch>
        </p:blipFill>
        <p:spPr>
          <a:xfrm>
            <a:off x="0" y="-24450"/>
            <a:ext cx="9144000" cy="6886575"/>
          </a:xfrm>
          <a:prstGeom prst="rect">
            <a:avLst/>
          </a:prstGeom>
        </p:spPr>
      </p:pic>
      <p:graphicFrame>
        <p:nvGraphicFramePr>
          <p:cNvPr id="2" name="Diagrama 1"/>
          <p:cNvGraphicFramePr/>
          <p:nvPr>
            <p:extLst>
              <p:ext uri="{D42A27DB-BD31-4B8C-83A1-F6EECF244321}">
                <p14:modId xmlns:p14="http://schemas.microsoft.com/office/powerpoint/2010/main" val="150383898"/>
              </p:ext>
            </p:extLst>
          </p:nvPr>
        </p:nvGraphicFramePr>
        <p:xfrm>
          <a:off x="251520" y="1050414"/>
          <a:ext cx="8640960" cy="56710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p:cNvSpPr txBox="1"/>
          <p:nvPr/>
        </p:nvSpPr>
        <p:spPr>
          <a:xfrm>
            <a:off x="323528" y="116632"/>
            <a:ext cx="8568952" cy="7848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spcBef>
                <a:spcPts val="600"/>
              </a:spcBef>
              <a:spcAft>
                <a:spcPts val="0"/>
              </a:spcAft>
            </a:pPr>
            <a:r>
              <a:rPr lang="es-ES" sz="2000" b="1" dirty="0" smtClean="0">
                <a:solidFill>
                  <a:srgbClr val="002060"/>
                </a:solidFill>
                <a:latin typeface="Calibri" panose="020F0502020204030204" pitchFamily="34" charset="0"/>
              </a:rPr>
              <a:t>ESTRUCTURA PROGRAMATICA DEL PRESUPUESTO POR RESULTADOS</a:t>
            </a:r>
          </a:p>
          <a:p>
            <a:pPr algn="ctr">
              <a:spcBef>
                <a:spcPts val="600"/>
              </a:spcBef>
              <a:spcAft>
                <a:spcPts val="0"/>
              </a:spcAft>
            </a:pPr>
            <a:r>
              <a:rPr lang="es-ES" sz="2000" b="1" dirty="0" smtClean="0">
                <a:solidFill>
                  <a:srgbClr val="002060"/>
                </a:solidFill>
                <a:latin typeface="Calibri" panose="020F0502020204030204" pitchFamily="34" charset="0"/>
              </a:rPr>
              <a:t>CATEGORÍAS PRESUPUESTARIAS</a:t>
            </a:r>
            <a:endParaRPr lang="es-ES" sz="2000" b="1" dirty="0">
              <a:solidFill>
                <a:srgbClr val="002060"/>
              </a:solidFill>
              <a:latin typeface="Calibri" panose="020F0502020204030204" pitchFamily="34" charset="0"/>
            </a:endParaRPr>
          </a:p>
        </p:txBody>
      </p:sp>
    </p:spTree>
    <p:extLst>
      <p:ext uri="{BB962C8B-B14F-4D97-AF65-F5344CB8AC3E}">
        <p14:creationId xmlns:p14="http://schemas.microsoft.com/office/powerpoint/2010/main" val="1808566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13</a:t>
            </a:fld>
            <a:endParaRPr lang="es-PE" dirty="0"/>
          </a:p>
        </p:txBody>
      </p:sp>
      <p:pic>
        <p:nvPicPr>
          <p:cNvPr id="5" name="Imagen 4"/>
          <p:cNvPicPr>
            <a:picLocks noChangeAspect="1"/>
          </p:cNvPicPr>
          <p:nvPr/>
        </p:nvPicPr>
        <p:blipFill>
          <a:blip r:embed="rId2"/>
          <a:stretch>
            <a:fillRect/>
          </a:stretch>
        </p:blipFill>
        <p:spPr>
          <a:xfrm>
            <a:off x="0" y="0"/>
            <a:ext cx="9144000" cy="6886575"/>
          </a:xfrm>
          <a:prstGeom prst="rect">
            <a:avLst/>
          </a:prstGeom>
        </p:spPr>
      </p:pic>
      <p:graphicFrame>
        <p:nvGraphicFramePr>
          <p:cNvPr id="2" name="Diagrama 1"/>
          <p:cNvGraphicFramePr/>
          <p:nvPr>
            <p:extLst>
              <p:ext uri="{D42A27DB-BD31-4B8C-83A1-F6EECF244321}">
                <p14:modId xmlns:p14="http://schemas.microsoft.com/office/powerpoint/2010/main" val="3353119087"/>
              </p:ext>
            </p:extLst>
          </p:nvPr>
        </p:nvGraphicFramePr>
        <p:xfrm>
          <a:off x="559379" y="1166752"/>
          <a:ext cx="8025242" cy="543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p:cNvSpPr txBox="1"/>
          <p:nvPr/>
        </p:nvSpPr>
        <p:spPr>
          <a:xfrm>
            <a:off x="397496" y="652626"/>
            <a:ext cx="8136904" cy="400110"/>
          </a:xfrm>
          <a:prstGeom prst="rect">
            <a:avLst/>
          </a:prstGeom>
          <a:noFill/>
        </p:spPr>
        <p:txBody>
          <a:bodyPr wrap="square" rtlCol="0">
            <a:spAutoFit/>
          </a:bodyPr>
          <a:lstStyle/>
          <a:p>
            <a:pPr algn="ctr"/>
            <a:r>
              <a:rPr lang="es-ES" sz="2000" b="1" dirty="0" smtClean="0">
                <a:latin typeface="Calibri" panose="020F0502020204030204" pitchFamily="34" charset="0"/>
              </a:rPr>
              <a:t>ESTRUCTURA PROGRAMATICA DEL PRESUPUESTO POR RESULTADOS</a:t>
            </a:r>
            <a:endParaRPr lang="es-ES" sz="2000" b="1" dirty="0">
              <a:latin typeface="Calibri" panose="020F0502020204030204" pitchFamily="34" charset="0"/>
            </a:endParaRPr>
          </a:p>
        </p:txBody>
      </p:sp>
      <p:sp>
        <p:nvSpPr>
          <p:cNvPr id="7" name="CuadroTexto 6"/>
          <p:cNvSpPr txBox="1"/>
          <p:nvPr/>
        </p:nvSpPr>
        <p:spPr>
          <a:xfrm>
            <a:off x="827584" y="1052736"/>
            <a:ext cx="184731" cy="461665"/>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425857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a:blip r:embed="rId2"/>
          <a:stretch>
            <a:fillRect/>
          </a:stretch>
        </p:blipFill>
        <p:spPr>
          <a:xfrm>
            <a:off x="0" y="-24450"/>
            <a:ext cx="9144000" cy="6886575"/>
          </a:xfrm>
          <a:prstGeom prst="rect">
            <a:avLst/>
          </a:prstGeom>
        </p:spPr>
      </p:pic>
      <p:sp>
        <p:nvSpPr>
          <p:cNvPr id="3" name="Marcador de número de diapositiva 2"/>
          <p:cNvSpPr>
            <a:spLocks noGrp="1"/>
          </p:cNvSpPr>
          <p:nvPr>
            <p:ph type="sldNum" sz="quarter" idx="12"/>
          </p:nvPr>
        </p:nvSpPr>
        <p:spPr/>
        <p:txBody>
          <a:bodyPr/>
          <a:lstStyle/>
          <a:p>
            <a:fld id="{1D78D11A-0E3F-48A5-AB83-A5F539E59583}" type="slidenum">
              <a:rPr lang="es-PE" smtClean="0"/>
              <a:pPr/>
              <a:t>14</a:t>
            </a:fld>
            <a:endParaRPr lang="es-PE" dirty="0"/>
          </a:p>
        </p:txBody>
      </p:sp>
      <p:pic>
        <p:nvPicPr>
          <p:cNvPr id="6" name="Imagen 5"/>
          <p:cNvPicPr>
            <a:picLocks noChangeAspect="1"/>
          </p:cNvPicPr>
          <p:nvPr/>
        </p:nvPicPr>
        <p:blipFill>
          <a:blip r:embed="rId3"/>
          <a:stretch>
            <a:fillRect/>
          </a:stretch>
        </p:blipFill>
        <p:spPr>
          <a:xfrm>
            <a:off x="534396" y="619016"/>
            <a:ext cx="7877175" cy="428625"/>
          </a:xfrm>
          <a:prstGeom prst="rect">
            <a:avLst/>
          </a:prstGeom>
        </p:spPr>
      </p:pic>
      <p:pic>
        <p:nvPicPr>
          <p:cNvPr id="9" name="Imagen 8"/>
          <p:cNvPicPr>
            <a:picLocks noChangeAspect="1"/>
          </p:cNvPicPr>
          <p:nvPr/>
        </p:nvPicPr>
        <p:blipFill>
          <a:blip r:embed="rId4"/>
          <a:stretch>
            <a:fillRect/>
          </a:stretch>
        </p:blipFill>
        <p:spPr>
          <a:xfrm>
            <a:off x="520108" y="1394501"/>
            <a:ext cx="7886700" cy="1247775"/>
          </a:xfrm>
          <a:prstGeom prst="rect">
            <a:avLst/>
          </a:prstGeom>
        </p:spPr>
      </p:pic>
      <p:pic>
        <p:nvPicPr>
          <p:cNvPr id="10" name="Imagen 9"/>
          <p:cNvPicPr>
            <a:picLocks noChangeAspect="1"/>
          </p:cNvPicPr>
          <p:nvPr/>
        </p:nvPicPr>
        <p:blipFill>
          <a:blip r:embed="rId5"/>
          <a:stretch>
            <a:fillRect/>
          </a:stretch>
        </p:blipFill>
        <p:spPr>
          <a:xfrm>
            <a:off x="534396" y="3063428"/>
            <a:ext cx="7867650" cy="1457325"/>
          </a:xfrm>
          <a:prstGeom prst="rect">
            <a:avLst/>
          </a:prstGeom>
        </p:spPr>
      </p:pic>
      <p:pic>
        <p:nvPicPr>
          <p:cNvPr id="11" name="Imagen 10"/>
          <p:cNvPicPr>
            <a:picLocks noChangeAspect="1"/>
          </p:cNvPicPr>
          <p:nvPr/>
        </p:nvPicPr>
        <p:blipFill>
          <a:blip r:embed="rId6"/>
          <a:stretch>
            <a:fillRect/>
          </a:stretch>
        </p:blipFill>
        <p:spPr>
          <a:xfrm>
            <a:off x="534396" y="4982939"/>
            <a:ext cx="7858125" cy="1276350"/>
          </a:xfrm>
          <a:prstGeom prst="rect">
            <a:avLst/>
          </a:prstGeom>
        </p:spPr>
      </p:pic>
      <p:sp>
        <p:nvSpPr>
          <p:cNvPr id="12" name="CuadroTexto 11"/>
          <p:cNvSpPr txBox="1"/>
          <p:nvPr/>
        </p:nvSpPr>
        <p:spPr>
          <a:xfrm>
            <a:off x="0" y="72101"/>
            <a:ext cx="9144000" cy="400110"/>
          </a:xfrm>
          <a:prstGeom prst="rect">
            <a:avLst/>
          </a:prstGeom>
          <a:noFill/>
        </p:spPr>
        <p:txBody>
          <a:bodyPr wrap="square" rtlCol="0">
            <a:spAutoFit/>
          </a:bodyPr>
          <a:lstStyle/>
          <a:p>
            <a:pPr algn="ctr"/>
            <a:r>
              <a:rPr lang="es-ES" sz="2000" b="1" dirty="0" smtClean="0">
                <a:latin typeface="Calibri" panose="020F0502020204030204" pitchFamily="34" charset="0"/>
              </a:rPr>
              <a:t>CODIFICACIÓN DE LA ESTRUCTURA PROGRAMATICA</a:t>
            </a:r>
            <a:endParaRPr lang="es-ES" sz="2000" b="1" dirty="0">
              <a:latin typeface="Calibri" panose="020F0502020204030204" pitchFamily="34" charset="0"/>
            </a:endParaRPr>
          </a:p>
        </p:txBody>
      </p:sp>
      <p:sp>
        <p:nvSpPr>
          <p:cNvPr id="13" name="CuadroTexto 12"/>
          <p:cNvSpPr txBox="1"/>
          <p:nvPr/>
        </p:nvSpPr>
        <p:spPr>
          <a:xfrm>
            <a:off x="520108" y="1131000"/>
            <a:ext cx="2508828" cy="307777"/>
          </a:xfrm>
          <a:prstGeom prst="rect">
            <a:avLst/>
          </a:prstGeom>
          <a:noFill/>
        </p:spPr>
        <p:txBody>
          <a:bodyPr wrap="none" rtlCol="0">
            <a:spAutoFit/>
          </a:bodyPr>
          <a:lstStyle/>
          <a:p>
            <a:r>
              <a:rPr lang="es-ES" sz="1400" b="1" dirty="0" smtClean="0">
                <a:solidFill>
                  <a:schemeClr val="accent2">
                    <a:lumMod val="75000"/>
                  </a:schemeClr>
                </a:solidFill>
                <a:latin typeface="Calibri" panose="020F0502020204030204" pitchFamily="34" charset="0"/>
              </a:rPr>
              <a:t>PROGRAMAS PRESUPUESTALES</a:t>
            </a:r>
            <a:endParaRPr lang="es-ES" sz="1400" b="1" dirty="0">
              <a:solidFill>
                <a:schemeClr val="accent2">
                  <a:lumMod val="75000"/>
                </a:schemeClr>
              </a:solidFill>
              <a:latin typeface="Calibri" panose="020F0502020204030204" pitchFamily="34" charset="0"/>
            </a:endParaRPr>
          </a:p>
        </p:txBody>
      </p:sp>
      <p:sp>
        <p:nvSpPr>
          <p:cNvPr id="15" name="CuadroTexto 14"/>
          <p:cNvSpPr txBox="1"/>
          <p:nvPr/>
        </p:nvSpPr>
        <p:spPr>
          <a:xfrm>
            <a:off x="534396" y="2733179"/>
            <a:ext cx="1855573" cy="307777"/>
          </a:xfrm>
          <a:prstGeom prst="rect">
            <a:avLst/>
          </a:prstGeom>
          <a:noFill/>
        </p:spPr>
        <p:txBody>
          <a:bodyPr wrap="none" rtlCol="0">
            <a:spAutoFit/>
          </a:bodyPr>
          <a:lstStyle/>
          <a:p>
            <a:r>
              <a:rPr lang="es-ES" sz="1400" b="1" dirty="0" smtClean="0">
                <a:solidFill>
                  <a:schemeClr val="accent2">
                    <a:lumMod val="75000"/>
                  </a:schemeClr>
                </a:solidFill>
                <a:latin typeface="Calibri" panose="020F0502020204030204" pitchFamily="34" charset="0"/>
              </a:rPr>
              <a:t>ACCIONES CENTRALES </a:t>
            </a:r>
            <a:endParaRPr lang="es-ES" sz="1400" b="1" dirty="0">
              <a:solidFill>
                <a:schemeClr val="accent2">
                  <a:lumMod val="75000"/>
                </a:schemeClr>
              </a:solidFill>
              <a:latin typeface="Calibri" panose="020F0502020204030204" pitchFamily="34" charset="0"/>
            </a:endParaRPr>
          </a:p>
        </p:txBody>
      </p:sp>
      <p:sp>
        <p:nvSpPr>
          <p:cNvPr id="16" name="CuadroTexto 15"/>
          <p:cNvSpPr txBox="1"/>
          <p:nvPr/>
        </p:nvSpPr>
        <p:spPr>
          <a:xfrm>
            <a:off x="534396" y="4618037"/>
            <a:ext cx="6072945" cy="307777"/>
          </a:xfrm>
          <a:prstGeom prst="rect">
            <a:avLst/>
          </a:prstGeom>
          <a:noFill/>
        </p:spPr>
        <p:txBody>
          <a:bodyPr wrap="none" rtlCol="0">
            <a:spAutoFit/>
          </a:bodyPr>
          <a:lstStyle/>
          <a:p>
            <a:r>
              <a:rPr lang="es-ES" sz="1400" b="1" dirty="0" smtClean="0">
                <a:solidFill>
                  <a:schemeClr val="accent2">
                    <a:lumMod val="75000"/>
                  </a:schemeClr>
                </a:solidFill>
                <a:latin typeface="Calibri" panose="020F0502020204030204" pitchFamily="34" charset="0"/>
              </a:rPr>
              <a:t>ASIGNACIONES PRESUPUESTARIAS QUE NO RESULTAN EN PRODUCTOS - APNOP</a:t>
            </a:r>
            <a:endParaRPr lang="es-ES" sz="1400" b="1" dirty="0">
              <a:solidFill>
                <a:schemeClr val="accent2">
                  <a:lumMod val="75000"/>
                </a:schemeClr>
              </a:solidFill>
              <a:latin typeface="Calibri" panose="020F0502020204030204" pitchFamily="34" charset="0"/>
            </a:endParaRPr>
          </a:p>
        </p:txBody>
      </p:sp>
    </p:spTree>
    <p:extLst>
      <p:ext uri="{BB962C8B-B14F-4D97-AF65-F5344CB8AC3E}">
        <p14:creationId xmlns:p14="http://schemas.microsoft.com/office/powerpoint/2010/main" val="38055616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0" y="-24450"/>
            <a:ext cx="9144000" cy="6886575"/>
          </a:xfrm>
          <a:prstGeom prst="rect">
            <a:avLst/>
          </a:prstGeom>
        </p:spPr>
      </p:pic>
      <p:sp>
        <p:nvSpPr>
          <p:cNvPr id="3" name="Marcador de número de diapositiva 2"/>
          <p:cNvSpPr>
            <a:spLocks noGrp="1"/>
          </p:cNvSpPr>
          <p:nvPr>
            <p:ph type="sldNum" sz="quarter" idx="12"/>
          </p:nvPr>
        </p:nvSpPr>
        <p:spPr/>
        <p:txBody>
          <a:bodyPr/>
          <a:lstStyle/>
          <a:p>
            <a:fld id="{1D78D11A-0E3F-48A5-AB83-A5F539E59583}" type="slidenum">
              <a:rPr lang="es-PE" smtClean="0"/>
              <a:pPr/>
              <a:t>15</a:t>
            </a:fld>
            <a:endParaRPr lang="es-PE" dirty="0"/>
          </a:p>
        </p:txBody>
      </p:sp>
      <p:sp>
        <p:nvSpPr>
          <p:cNvPr id="2" name="CuadroTexto 1"/>
          <p:cNvSpPr txBox="1"/>
          <p:nvPr/>
        </p:nvSpPr>
        <p:spPr>
          <a:xfrm>
            <a:off x="143508" y="188640"/>
            <a:ext cx="8856984" cy="400110"/>
          </a:xfrm>
          <a:prstGeom prst="rect">
            <a:avLst/>
          </a:prstGeom>
          <a:noFill/>
        </p:spPr>
        <p:txBody>
          <a:bodyPr wrap="square" rtlCol="0">
            <a:spAutoFit/>
          </a:bodyPr>
          <a:lstStyle/>
          <a:p>
            <a:pPr algn="ctr"/>
            <a:r>
              <a:rPr lang="es-ES" sz="2000" b="1" dirty="0" smtClean="0">
                <a:latin typeface="Calibri" panose="020F0502020204030204" pitchFamily="34" charset="0"/>
              </a:rPr>
              <a:t>FORMATOS APROBADOS EN LA DIRECTIVA DE CIERRE CONTABLE 2015</a:t>
            </a:r>
            <a:endParaRPr lang="es-ES" sz="2000" b="1" dirty="0">
              <a:latin typeface="Calibri" panose="020F0502020204030204" pitchFamily="34" charset="0"/>
            </a:endParaRPr>
          </a:p>
        </p:txBody>
      </p:sp>
      <p:graphicFrame>
        <p:nvGraphicFramePr>
          <p:cNvPr id="8" name="Diagrama 7"/>
          <p:cNvGraphicFramePr/>
          <p:nvPr>
            <p:extLst>
              <p:ext uri="{D42A27DB-BD31-4B8C-83A1-F6EECF244321}">
                <p14:modId xmlns:p14="http://schemas.microsoft.com/office/powerpoint/2010/main" val="3667410724"/>
              </p:ext>
            </p:extLst>
          </p:nvPr>
        </p:nvGraphicFramePr>
        <p:xfrm>
          <a:off x="143508" y="552902"/>
          <a:ext cx="8748972" cy="6218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656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descr="FONDO_MOD_2-01.t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73" name="Rectangle 25"/>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4" name="Rectangle 26"/>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sp>
        <p:nvSpPr>
          <p:cNvPr id="2075" name="Rectangle 27"/>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6" name="Rectangle 28"/>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graphicFrame>
        <p:nvGraphicFramePr>
          <p:cNvPr id="12" name="Group 103"/>
          <p:cNvGraphicFramePr>
            <a:graphicFrameLocks noGrp="1"/>
          </p:cNvGraphicFramePr>
          <p:nvPr>
            <p:extLst/>
          </p:nvPr>
        </p:nvGraphicFramePr>
        <p:xfrm>
          <a:off x="0" y="33184"/>
          <a:ext cx="6732240" cy="777240"/>
        </p:xfrm>
        <a:graphic>
          <a:graphicData uri="http://schemas.openxmlformats.org/drawingml/2006/table">
            <a:tbl>
              <a:tblPr/>
              <a:tblGrid>
                <a:gridCol w="801359"/>
                <a:gridCol w="1957191"/>
                <a:gridCol w="1542029"/>
                <a:gridCol w="2431661"/>
              </a:tblGrid>
              <a:tr h="7620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4" name="Rectángulo 3"/>
          <p:cNvSpPr/>
          <p:nvPr/>
        </p:nvSpPr>
        <p:spPr>
          <a:xfrm>
            <a:off x="1763688" y="2965467"/>
            <a:ext cx="7200800" cy="523220"/>
          </a:xfrm>
          <a:prstGeom prst="rect">
            <a:avLst/>
          </a:prstGeom>
        </p:spPr>
        <p:txBody>
          <a:bodyPr wrap="square">
            <a:spAutoFit/>
            <a:scene3d>
              <a:camera prst="orthographicFront"/>
              <a:lightRig rig="threePt" dir="t"/>
            </a:scene3d>
            <a:sp3d extrusionH="57150">
              <a:bevelT w="38100" h="38100"/>
            </a:sp3d>
          </a:bodyPr>
          <a:lstStyle/>
          <a:p>
            <a:r>
              <a:rPr lang="es-ES" sz="2800" b="1" i="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PRESUPUESTO </a:t>
            </a:r>
            <a:r>
              <a:rPr lang="es-ES" sz="2800" b="1" i="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DE </a:t>
            </a:r>
            <a:r>
              <a:rPr lang="es-ES" sz="2800" b="1" i="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INVERSIÓN - PI</a:t>
            </a:r>
            <a:endParaRPr lang="es-ES" sz="2800" b="1" i="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588760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17</a:t>
            </a:fld>
            <a:endParaRPr lang="es-PE" dirty="0"/>
          </a:p>
        </p:txBody>
      </p:sp>
      <p:pic>
        <p:nvPicPr>
          <p:cNvPr id="8" name="Imagen 7"/>
          <p:cNvPicPr>
            <a:picLocks noChangeAspect="1"/>
          </p:cNvPicPr>
          <p:nvPr/>
        </p:nvPicPr>
        <p:blipFill>
          <a:blip r:embed="rId2"/>
          <a:stretch>
            <a:fillRect/>
          </a:stretch>
        </p:blipFill>
        <p:spPr>
          <a:xfrm>
            <a:off x="0" y="-165100"/>
            <a:ext cx="9144000" cy="6886575"/>
          </a:xfrm>
          <a:prstGeom prst="rect">
            <a:avLst/>
          </a:prstGeom>
        </p:spPr>
      </p:pic>
      <p:sp>
        <p:nvSpPr>
          <p:cNvPr id="9" name="21 CuadroTexto"/>
          <p:cNvSpPr txBox="1"/>
          <p:nvPr/>
        </p:nvSpPr>
        <p:spPr>
          <a:xfrm>
            <a:off x="250031" y="19405"/>
            <a:ext cx="8643938" cy="461665"/>
          </a:xfrm>
          <a:prstGeom prst="rect">
            <a:avLst/>
          </a:prstGeom>
          <a:noFill/>
        </p:spPr>
        <p:txBody>
          <a:bodyPr>
            <a:spAutoFit/>
          </a:bodyPr>
          <a:lstStyle/>
          <a:p>
            <a:pPr algn="ctr">
              <a:defRPr/>
            </a:pPr>
            <a:r>
              <a:rPr lang="es-ES" b="1" dirty="0" smtClean="0">
                <a:solidFill>
                  <a:schemeClr val="accent1">
                    <a:lumMod val="50000"/>
                  </a:schemeClr>
                </a:solidFill>
                <a:latin typeface="Calibri" pitchFamily="34" charset="0"/>
              </a:rPr>
              <a:t>FORMATOS </a:t>
            </a:r>
            <a:r>
              <a:rPr lang="es-ES" b="1" dirty="0">
                <a:solidFill>
                  <a:schemeClr val="accent1">
                    <a:lumMod val="50000"/>
                  </a:schemeClr>
                </a:solidFill>
                <a:latin typeface="Calibri" pitchFamily="34" charset="0"/>
              </a:rPr>
              <a:t>DEL PRESUPUESTO DE </a:t>
            </a:r>
            <a:r>
              <a:rPr lang="es-ES" b="1" dirty="0" smtClean="0">
                <a:solidFill>
                  <a:schemeClr val="accent1">
                    <a:lumMod val="50000"/>
                  </a:schemeClr>
                </a:solidFill>
                <a:latin typeface="Calibri" pitchFamily="34" charset="0"/>
              </a:rPr>
              <a:t>INVERSIÓN-PROYECTOS</a:t>
            </a:r>
            <a:endParaRPr lang="es-ES" b="1" dirty="0">
              <a:solidFill>
                <a:schemeClr val="accent1">
                  <a:lumMod val="50000"/>
                </a:schemeClr>
              </a:solidFill>
              <a:latin typeface="Calibri" pitchFamily="34" charset="0"/>
            </a:endParaRPr>
          </a:p>
        </p:txBody>
      </p:sp>
      <p:sp>
        <p:nvSpPr>
          <p:cNvPr id="4" name="CuadroTexto 3"/>
          <p:cNvSpPr txBox="1"/>
          <p:nvPr/>
        </p:nvSpPr>
        <p:spPr>
          <a:xfrm>
            <a:off x="359532" y="481070"/>
            <a:ext cx="8424936" cy="1446550"/>
          </a:xfrm>
          <a:prstGeom prst="rect">
            <a:avLst/>
          </a:prstGeom>
          <a:noFill/>
        </p:spPr>
        <p:txBody>
          <a:bodyPr wrap="square" rtlCol="0">
            <a:spAutoFit/>
          </a:bodyPr>
          <a:lstStyle/>
          <a:p>
            <a:pPr algn="just"/>
            <a:r>
              <a:rPr lang="es-ES" sz="2200" dirty="0" smtClean="0">
                <a:latin typeface="Calibri" panose="020F0502020204030204" pitchFamily="34" charset="0"/>
              </a:rPr>
              <a:t>Se generan automáticamente, tomando la información de la base de datos del SIAF registrados en los Módulos correspondientes. La estructura que presentan estos formatos es la misma del presupuesto con enfoque de resultados:</a:t>
            </a:r>
            <a:endParaRPr lang="es-ES" sz="2200" dirty="0">
              <a:latin typeface="Calibri" panose="020F0502020204030204" pitchFamily="34" charset="0"/>
            </a:endParaRPr>
          </a:p>
        </p:txBody>
      </p:sp>
      <p:graphicFrame>
        <p:nvGraphicFramePr>
          <p:cNvPr id="12" name="Diagrama 11"/>
          <p:cNvGraphicFramePr/>
          <p:nvPr>
            <p:extLst>
              <p:ext uri="{D42A27DB-BD31-4B8C-83A1-F6EECF244321}">
                <p14:modId xmlns:p14="http://schemas.microsoft.com/office/powerpoint/2010/main" val="2276829963"/>
              </p:ext>
            </p:extLst>
          </p:nvPr>
        </p:nvGraphicFramePr>
        <p:xfrm>
          <a:off x="683568" y="1984591"/>
          <a:ext cx="7850832" cy="4420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974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18</a:t>
            </a:fld>
            <a:endParaRPr lang="es-PE" dirty="0"/>
          </a:p>
        </p:txBody>
      </p:sp>
      <p:pic>
        <p:nvPicPr>
          <p:cNvPr id="8" name="Imagen 7"/>
          <p:cNvPicPr>
            <a:picLocks noChangeAspect="1"/>
          </p:cNvPicPr>
          <p:nvPr/>
        </p:nvPicPr>
        <p:blipFill>
          <a:blip r:embed="rId2"/>
          <a:stretch>
            <a:fillRect/>
          </a:stretch>
        </p:blipFill>
        <p:spPr>
          <a:xfrm>
            <a:off x="0" y="-165100"/>
            <a:ext cx="9144000" cy="6886575"/>
          </a:xfrm>
          <a:prstGeom prst="rect">
            <a:avLst/>
          </a:prstGeom>
        </p:spPr>
      </p:pic>
      <p:sp>
        <p:nvSpPr>
          <p:cNvPr id="9" name="21 CuadroTexto"/>
          <p:cNvSpPr txBox="1"/>
          <p:nvPr/>
        </p:nvSpPr>
        <p:spPr>
          <a:xfrm>
            <a:off x="250031" y="19405"/>
            <a:ext cx="8643938" cy="461665"/>
          </a:xfrm>
          <a:prstGeom prst="rect">
            <a:avLst/>
          </a:prstGeom>
          <a:noFill/>
        </p:spPr>
        <p:txBody>
          <a:bodyPr>
            <a:spAutoFit/>
          </a:bodyPr>
          <a:lstStyle/>
          <a:p>
            <a:pPr algn="ctr">
              <a:defRPr/>
            </a:pPr>
            <a:r>
              <a:rPr lang="es-ES" b="1" dirty="0" smtClean="0">
                <a:solidFill>
                  <a:schemeClr val="accent1">
                    <a:lumMod val="50000"/>
                  </a:schemeClr>
                </a:solidFill>
                <a:latin typeface="Calibri" pitchFamily="34" charset="0"/>
              </a:rPr>
              <a:t>FORMATOS </a:t>
            </a:r>
            <a:r>
              <a:rPr lang="es-ES" b="1" dirty="0">
                <a:solidFill>
                  <a:schemeClr val="accent1">
                    <a:lumMod val="50000"/>
                  </a:schemeClr>
                </a:solidFill>
                <a:latin typeface="Calibri" pitchFamily="34" charset="0"/>
              </a:rPr>
              <a:t>DEL PRESUPUESTO DE </a:t>
            </a:r>
            <a:r>
              <a:rPr lang="es-ES" b="1" dirty="0" smtClean="0">
                <a:solidFill>
                  <a:schemeClr val="accent1">
                    <a:lumMod val="50000"/>
                  </a:schemeClr>
                </a:solidFill>
                <a:latin typeface="Calibri" pitchFamily="34" charset="0"/>
              </a:rPr>
              <a:t>INVERSIÓN-PROYECTOS</a:t>
            </a:r>
            <a:endParaRPr lang="es-ES" b="1" dirty="0">
              <a:solidFill>
                <a:schemeClr val="accent1">
                  <a:lumMod val="50000"/>
                </a:schemeClr>
              </a:solidFill>
              <a:latin typeface="Calibri" pitchFamily="34" charset="0"/>
            </a:endParaRPr>
          </a:p>
        </p:txBody>
      </p:sp>
      <p:sp>
        <p:nvSpPr>
          <p:cNvPr id="13" name="CuadroTexto 12"/>
          <p:cNvSpPr txBox="1"/>
          <p:nvPr/>
        </p:nvSpPr>
        <p:spPr>
          <a:xfrm>
            <a:off x="432655" y="548680"/>
            <a:ext cx="7377982" cy="461665"/>
          </a:xfrm>
          <a:prstGeom prst="rect">
            <a:avLst/>
          </a:prstGeom>
          <a:noFill/>
        </p:spPr>
        <p:txBody>
          <a:bodyPr wrap="none" rtlCol="0">
            <a:spAutoFit/>
          </a:bodyPr>
          <a:lstStyle/>
          <a:p>
            <a:r>
              <a:rPr lang="es-ES" dirty="0" smtClean="0">
                <a:latin typeface="Calibri" panose="020F0502020204030204" pitchFamily="34" charset="0"/>
              </a:rPr>
              <a:t>La cadena Programática que contiene  el formato PI-1  es:</a:t>
            </a:r>
            <a:endParaRPr lang="es-ES" dirty="0">
              <a:latin typeface="Calibri" panose="020F0502020204030204" pitchFamily="34" charset="0"/>
            </a:endParaRPr>
          </a:p>
        </p:txBody>
      </p:sp>
      <p:pic>
        <p:nvPicPr>
          <p:cNvPr id="6" name="Imagen 5"/>
          <p:cNvPicPr>
            <a:picLocks noChangeAspect="1"/>
          </p:cNvPicPr>
          <p:nvPr/>
        </p:nvPicPr>
        <p:blipFill>
          <a:blip r:embed="rId3"/>
          <a:stretch>
            <a:fillRect/>
          </a:stretch>
        </p:blipFill>
        <p:spPr>
          <a:xfrm>
            <a:off x="122099" y="1112302"/>
            <a:ext cx="8914397" cy="5609173"/>
          </a:xfrm>
          <a:prstGeom prst="rect">
            <a:avLst/>
          </a:prstGeom>
        </p:spPr>
      </p:pic>
    </p:spTree>
    <p:extLst>
      <p:ext uri="{BB962C8B-B14F-4D97-AF65-F5344CB8AC3E}">
        <p14:creationId xmlns:p14="http://schemas.microsoft.com/office/powerpoint/2010/main" val="542208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19</a:t>
            </a:fld>
            <a:endParaRPr lang="es-PE" dirty="0"/>
          </a:p>
        </p:txBody>
      </p:sp>
      <p:pic>
        <p:nvPicPr>
          <p:cNvPr id="8" name="Imagen 7"/>
          <p:cNvPicPr>
            <a:picLocks noChangeAspect="1"/>
          </p:cNvPicPr>
          <p:nvPr/>
        </p:nvPicPr>
        <p:blipFill>
          <a:blip r:embed="rId2"/>
          <a:stretch>
            <a:fillRect/>
          </a:stretch>
        </p:blipFill>
        <p:spPr>
          <a:xfrm>
            <a:off x="0" y="-28575"/>
            <a:ext cx="9144000" cy="6886575"/>
          </a:xfrm>
          <a:prstGeom prst="rect">
            <a:avLst/>
          </a:prstGeom>
        </p:spPr>
      </p:pic>
      <p:pic>
        <p:nvPicPr>
          <p:cNvPr id="2" name="Imagen 1"/>
          <p:cNvPicPr>
            <a:picLocks noChangeAspect="1"/>
          </p:cNvPicPr>
          <p:nvPr/>
        </p:nvPicPr>
        <p:blipFill>
          <a:blip r:embed="rId3"/>
          <a:stretch>
            <a:fillRect/>
          </a:stretch>
        </p:blipFill>
        <p:spPr>
          <a:xfrm>
            <a:off x="429541" y="188640"/>
            <a:ext cx="8643938" cy="5519482"/>
          </a:xfrm>
          <a:prstGeom prst="rect">
            <a:avLst/>
          </a:prstGeom>
        </p:spPr>
      </p:pic>
      <p:sp>
        <p:nvSpPr>
          <p:cNvPr id="10" name="14 CuadroTexto"/>
          <p:cNvSpPr txBox="1"/>
          <p:nvPr/>
        </p:nvSpPr>
        <p:spPr>
          <a:xfrm>
            <a:off x="179511" y="5597880"/>
            <a:ext cx="8714457" cy="1200329"/>
          </a:xfrm>
          <a:prstGeom prst="rect">
            <a:avLst/>
          </a:prstGeom>
          <a:noFill/>
        </p:spPr>
        <p:txBody>
          <a:bodyPr wrap="square" rtlCol="0">
            <a:spAutoFit/>
          </a:bodyPr>
          <a:lstStyle/>
          <a:p>
            <a:pPr algn="just"/>
            <a:r>
              <a:rPr lang="es-ES" sz="1800" dirty="0" smtClean="0">
                <a:solidFill>
                  <a:srgbClr val="FF0000"/>
                </a:solidFill>
                <a:latin typeface="Calibri" pitchFamily="34" charset="0"/>
              </a:rPr>
              <a:t>GENÉRICA 2.6 Adq.Act.No Financ. </a:t>
            </a:r>
            <a:r>
              <a:rPr lang="es-ES" sz="1800" dirty="0" smtClean="0">
                <a:latin typeface="Calibri" pitchFamily="34" charset="0"/>
              </a:rPr>
              <a:t>Son gastos  de capital en que incurren las entidades y que presupuestalmente son considerados proyectos de inversión; es decir al formular su presupuesto de capital ya esta definido con un código  presupuestal 2…el presupuesto destinado para los proyectos de inversión.</a:t>
            </a:r>
            <a:endParaRPr lang="es-ES" sz="1800" dirty="0">
              <a:latin typeface="Calibri" pitchFamily="34" charset="0"/>
            </a:endParaRPr>
          </a:p>
        </p:txBody>
      </p:sp>
    </p:spTree>
    <p:extLst>
      <p:ext uri="{BB962C8B-B14F-4D97-AF65-F5344CB8AC3E}">
        <p14:creationId xmlns:p14="http://schemas.microsoft.com/office/powerpoint/2010/main" val="555019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descr="FONDO_MOD_2-01.tif"/>
          <p:cNvPicPr>
            <a:picLocks noChangeAspect="1"/>
          </p:cNvPicPr>
          <p:nvPr/>
        </p:nvPicPr>
        <p:blipFill>
          <a:blip r:embed="rId2" cstate="print"/>
          <a:srcRect/>
          <a:stretch>
            <a:fillRect/>
          </a:stretch>
        </p:blipFill>
        <p:spPr bwMode="auto">
          <a:xfrm>
            <a:off x="0" y="-10885"/>
            <a:ext cx="9144000" cy="6858000"/>
          </a:xfrm>
          <a:prstGeom prst="rect">
            <a:avLst/>
          </a:prstGeom>
          <a:noFill/>
          <a:ln w="9525">
            <a:noFill/>
            <a:miter lim="800000"/>
            <a:headEnd/>
            <a:tailEnd/>
          </a:ln>
        </p:spPr>
      </p:pic>
      <p:sp>
        <p:nvSpPr>
          <p:cNvPr id="2073" name="Rectangle 25"/>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4" name="Rectangle 26"/>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sp>
        <p:nvSpPr>
          <p:cNvPr id="2075" name="Rectangle 27"/>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6" name="Rectangle 28"/>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graphicFrame>
        <p:nvGraphicFramePr>
          <p:cNvPr id="12" name="Group 103"/>
          <p:cNvGraphicFramePr>
            <a:graphicFrameLocks noGrp="1"/>
          </p:cNvGraphicFramePr>
          <p:nvPr>
            <p:extLst/>
          </p:nvPr>
        </p:nvGraphicFramePr>
        <p:xfrm>
          <a:off x="1" y="33184"/>
          <a:ext cx="5868144" cy="533400"/>
        </p:xfrm>
        <a:graphic>
          <a:graphicData uri="http://schemas.openxmlformats.org/drawingml/2006/table">
            <a:tbl>
              <a:tblPr/>
              <a:tblGrid>
                <a:gridCol w="698503"/>
                <a:gridCol w="1705982"/>
                <a:gridCol w="1344107"/>
                <a:gridCol w="2119552"/>
              </a:tblGrid>
              <a:tr h="515496">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2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a:t>
                      </a:r>
                      <a:r>
                        <a:rPr kumimoji="0" lang="es-PE" sz="14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16" name="Rectángulo 15"/>
          <p:cNvSpPr/>
          <p:nvPr/>
        </p:nvSpPr>
        <p:spPr>
          <a:xfrm>
            <a:off x="3995936" y="5445224"/>
            <a:ext cx="4900059" cy="800219"/>
          </a:xfrm>
          <a:prstGeom prst="rect">
            <a:avLst/>
          </a:prstGeom>
          <a:noFill/>
        </p:spPr>
        <p:txBody>
          <a:bodyPr wrap="none" lIns="91440" tIns="45720" rIns="91440" bIns="45720">
            <a:spAutoFit/>
          </a:bodyPr>
          <a:lstStyle/>
          <a:p>
            <a:pPr algn="ctr"/>
            <a:r>
              <a:rPr lang="es-ES" sz="2000" b="1" spc="51" dirty="0">
                <a:ln w="0"/>
                <a:solidFill>
                  <a:schemeClr val="accent1">
                    <a:lumMod val="75000"/>
                  </a:schemeClr>
                </a:solidFill>
                <a:effectLst>
                  <a:innerShdw blurRad="63500" dist="50800" dir="13500000">
                    <a:srgbClr val="000000">
                      <a:alpha val="50000"/>
                    </a:srgbClr>
                  </a:innerShdw>
                </a:effectLst>
                <a:latin typeface="+mn-lt"/>
              </a:rPr>
              <a:t>Econ.  MARÍA  CRISANTO MENDOZA</a:t>
            </a:r>
          </a:p>
          <a:p>
            <a:pPr algn="ctr"/>
            <a:r>
              <a:rPr lang="es-ES" sz="1400" b="1" spc="51" dirty="0">
                <a:ln w="0"/>
                <a:solidFill>
                  <a:schemeClr val="accent1">
                    <a:lumMod val="75000"/>
                  </a:schemeClr>
                </a:solidFill>
                <a:effectLst>
                  <a:innerShdw blurRad="63500" dist="50800" dir="13500000">
                    <a:srgbClr val="000000">
                      <a:alpha val="50000"/>
                    </a:srgbClr>
                  </a:innerShdw>
                </a:effectLst>
                <a:latin typeface="+mn-lt"/>
              </a:rPr>
              <a:t>Dirección de análisis y Consolidación Contable</a:t>
            </a:r>
          </a:p>
          <a:p>
            <a:pPr algn="ctr"/>
            <a:r>
              <a:rPr lang="es-ES" sz="1200" b="1" spc="51" dirty="0">
                <a:ln w="0"/>
                <a:solidFill>
                  <a:schemeClr val="accent1">
                    <a:lumMod val="75000"/>
                  </a:schemeClr>
                </a:solidFill>
                <a:effectLst>
                  <a:innerShdw blurRad="63500" dist="50800" dir="13500000">
                    <a:srgbClr val="000000">
                      <a:alpha val="50000"/>
                    </a:srgbClr>
                  </a:innerShdw>
                </a:effectLst>
                <a:latin typeface="+mn-lt"/>
              </a:rPr>
              <a:t>Dirección General de Contabilidad Pública</a:t>
            </a:r>
          </a:p>
        </p:txBody>
      </p:sp>
      <p:sp>
        <p:nvSpPr>
          <p:cNvPr id="4" name="Rectángulo 3"/>
          <p:cNvSpPr/>
          <p:nvPr/>
        </p:nvSpPr>
        <p:spPr>
          <a:xfrm>
            <a:off x="1799691" y="2365302"/>
            <a:ext cx="7200800" cy="2246769"/>
          </a:xfrm>
          <a:prstGeom prst="rect">
            <a:avLst/>
          </a:prstGeom>
        </p:spPr>
        <p:txBody>
          <a:bodyPr wrap="square">
            <a:spAutoFit/>
            <a:scene3d>
              <a:camera prst="orthographicFront"/>
              <a:lightRig rig="threePt" dir="t"/>
            </a:scene3d>
            <a:sp3d extrusionH="57150">
              <a:bevelT w="38100" h="38100"/>
            </a:sp3d>
          </a:bodyPr>
          <a:lstStyle/>
          <a:p>
            <a:pPr algn="just">
              <a:spcBef>
                <a:spcPts val="600"/>
              </a:spcBef>
              <a:spcAft>
                <a:spcPts val="600"/>
              </a:spcAft>
              <a:tabLst>
                <a:tab pos="358766" algn="l"/>
                <a:tab pos="533387" algn="l"/>
              </a:tabLst>
            </a:pPr>
            <a:r>
              <a:rPr lang="es-ES" b="1" i="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 </a:t>
            </a:r>
            <a:r>
              <a:rPr lang="es-ES" b="1" i="0" dirty="0">
                <a:ln w="12700">
                  <a:solidFill>
                    <a:schemeClr val="accent1"/>
                  </a:solidFill>
                  <a:prstDash val="solid"/>
                </a:ln>
                <a:solidFill>
                  <a:schemeClr val="accent1">
                    <a:lumMod val="75000"/>
                  </a:schemeClr>
                </a:solidFill>
                <a:effectLst>
                  <a:outerShdw dist="38100" dir="2640000" algn="bl" rotWithShape="0">
                    <a:schemeClr val="accent1"/>
                  </a:outerShdw>
                </a:effectLst>
              </a:rPr>
              <a:t>PRESUPUESTO DE GASTOS BAJO EL 		 ENFOQUE POR RESULTADOS - PPR.</a:t>
            </a:r>
          </a:p>
          <a:p>
            <a:pPr marL="631810" indent="-631810">
              <a:spcBef>
                <a:spcPts val="600"/>
              </a:spcBef>
              <a:spcAft>
                <a:spcPts val="600"/>
              </a:spcAft>
              <a:tabLst>
                <a:tab pos="631810" algn="l"/>
              </a:tabLst>
            </a:pPr>
            <a:r>
              <a:rPr lang="es-ES" b="1" i="0" dirty="0">
                <a:ln w="12700">
                  <a:solidFill>
                    <a:schemeClr val="accent1"/>
                  </a:solidFill>
                  <a:prstDash val="solid"/>
                </a:ln>
                <a:solidFill>
                  <a:schemeClr val="accent1">
                    <a:lumMod val="75000"/>
                  </a:schemeClr>
                </a:solidFill>
                <a:effectLst>
                  <a:outerShdw dist="38100" dir="2640000" algn="bl" rotWithShape="0">
                    <a:schemeClr val="accent1"/>
                  </a:outerShdw>
                </a:effectLst>
              </a:rPr>
              <a:t>2.- 	PRESUPUESTO DE INVERSIÓN PÚBLICA </a:t>
            </a:r>
            <a:r>
              <a:rPr lang="es-ES" b="1" i="0" dirty="0" smtClean="0">
                <a:ln w="12700">
                  <a:solidFill>
                    <a:schemeClr val="accent1"/>
                  </a:solidFill>
                  <a:prstDash val="solid"/>
                </a:ln>
                <a:solidFill>
                  <a:schemeClr val="accent1">
                    <a:lumMod val="75000"/>
                  </a:schemeClr>
                </a:solidFill>
                <a:effectLst>
                  <a:outerShdw dist="38100" dir="2640000" algn="bl" rotWithShape="0">
                    <a:schemeClr val="accent1"/>
                  </a:outerShdw>
                </a:effectLst>
              </a:rPr>
              <a:t>Y METAS FISICAS– </a:t>
            </a:r>
            <a:r>
              <a:rPr lang="es-ES" b="1" i="0" dirty="0">
                <a:ln w="12700">
                  <a:solidFill>
                    <a:schemeClr val="accent1"/>
                  </a:solidFill>
                  <a:prstDash val="solid"/>
                </a:ln>
                <a:solidFill>
                  <a:schemeClr val="accent1">
                    <a:lumMod val="75000"/>
                  </a:schemeClr>
                </a:solidFill>
                <a:effectLst>
                  <a:outerShdw dist="38100" dir="2640000" algn="bl" rotWithShape="0">
                    <a:schemeClr val="accent1"/>
                  </a:outerShdw>
                </a:effectLst>
              </a:rPr>
              <a:t>PI.</a:t>
            </a:r>
          </a:p>
          <a:p>
            <a:pPr>
              <a:spcBef>
                <a:spcPts val="600"/>
              </a:spcBef>
              <a:spcAft>
                <a:spcPts val="600"/>
              </a:spcAft>
            </a:pPr>
            <a:r>
              <a:rPr lang="es-ES" b="1" i="0" dirty="0">
                <a:ln w="12700">
                  <a:solidFill>
                    <a:schemeClr val="accent1"/>
                  </a:solidFill>
                  <a:prstDash val="solid"/>
                </a:ln>
                <a:solidFill>
                  <a:schemeClr val="accent1">
                    <a:lumMod val="75000"/>
                  </a:schemeClr>
                </a:solidFill>
                <a:effectLst>
                  <a:outerShdw dist="38100" dir="2640000" algn="bl" rotWithShape="0">
                    <a:schemeClr val="accent1"/>
                  </a:outerShdw>
                </a:effectLst>
              </a:rPr>
              <a:t>3.-  GASTO SOCIAL - GS </a:t>
            </a:r>
          </a:p>
        </p:txBody>
      </p:sp>
      <p:sp>
        <p:nvSpPr>
          <p:cNvPr id="2" name="CuadroTexto 1"/>
          <p:cNvSpPr txBox="1"/>
          <p:nvPr/>
        </p:nvSpPr>
        <p:spPr>
          <a:xfrm>
            <a:off x="1907704" y="1532149"/>
            <a:ext cx="1582484" cy="461665"/>
          </a:xfrm>
          <a:prstGeom prst="rect">
            <a:avLst/>
          </a:prstGeom>
          <a:noFill/>
        </p:spPr>
        <p:txBody>
          <a:bodyPr wrap="none" rtlCol="0">
            <a:spAutoFit/>
          </a:bodyPr>
          <a:lstStyle/>
          <a:p>
            <a:pPr algn="ctr"/>
            <a:r>
              <a:rPr lang="es-ES" b="1" dirty="0" smtClean="0">
                <a:ln w="12700">
                  <a:solidFill>
                    <a:schemeClr val="accent1"/>
                  </a:solidFill>
                  <a:prstDash val="solid"/>
                </a:ln>
                <a:solidFill>
                  <a:schemeClr val="accent1">
                    <a:lumMod val="75000"/>
                  </a:schemeClr>
                </a:solidFill>
              </a:rPr>
              <a:t>TEMAS: </a:t>
            </a:r>
            <a:endParaRPr lang="es-ES" b="1" dirty="0">
              <a:ln w="12700">
                <a:solidFill>
                  <a:schemeClr val="accent1"/>
                </a:solidFill>
                <a:prstDash val="solid"/>
              </a:ln>
              <a:solidFill>
                <a:schemeClr val="accent1">
                  <a:lumMod val="75000"/>
                </a:schemeClr>
              </a:solidFill>
            </a:endParaRPr>
          </a:p>
        </p:txBody>
      </p:sp>
    </p:spTree>
    <p:extLst>
      <p:ext uri="{BB962C8B-B14F-4D97-AF65-F5344CB8AC3E}">
        <p14:creationId xmlns:p14="http://schemas.microsoft.com/office/powerpoint/2010/main" val="1519473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20</a:t>
            </a:fld>
            <a:endParaRPr lang="es-PE" dirty="0"/>
          </a:p>
        </p:txBody>
      </p:sp>
      <p:pic>
        <p:nvPicPr>
          <p:cNvPr id="5" name="Imagen 4"/>
          <p:cNvPicPr>
            <a:picLocks noChangeAspect="1"/>
          </p:cNvPicPr>
          <p:nvPr/>
        </p:nvPicPr>
        <p:blipFill>
          <a:blip r:embed="rId2"/>
          <a:stretch>
            <a:fillRect/>
          </a:stretch>
        </p:blipFill>
        <p:spPr>
          <a:xfrm>
            <a:off x="0" y="-28575"/>
            <a:ext cx="9144000" cy="6886575"/>
          </a:xfrm>
          <a:prstGeom prst="rect">
            <a:avLst/>
          </a:prstGeom>
        </p:spPr>
      </p:pic>
      <p:pic>
        <p:nvPicPr>
          <p:cNvPr id="8" name="Imagen 7"/>
          <p:cNvPicPr>
            <a:picLocks noChangeAspect="1"/>
          </p:cNvPicPr>
          <p:nvPr/>
        </p:nvPicPr>
        <p:blipFill>
          <a:blip r:embed="rId3"/>
          <a:stretch>
            <a:fillRect/>
          </a:stretch>
        </p:blipFill>
        <p:spPr>
          <a:xfrm>
            <a:off x="179512" y="123905"/>
            <a:ext cx="8856984" cy="6329431"/>
          </a:xfrm>
          <a:prstGeom prst="rect">
            <a:avLst/>
          </a:prstGeom>
        </p:spPr>
      </p:pic>
    </p:spTree>
    <p:extLst>
      <p:ext uri="{BB962C8B-B14F-4D97-AF65-F5344CB8AC3E}">
        <p14:creationId xmlns:p14="http://schemas.microsoft.com/office/powerpoint/2010/main" val="1925916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21</a:t>
            </a:fld>
            <a:endParaRPr lang="es-PE" dirty="0"/>
          </a:p>
        </p:txBody>
      </p:sp>
      <p:pic>
        <p:nvPicPr>
          <p:cNvPr id="5" name="Imagen 4"/>
          <p:cNvPicPr>
            <a:picLocks noChangeAspect="1"/>
          </p:cNvPicPr>
          <p:nvPr/>
        </p:nvPicPr>
        <p:blipFill>
          <a:blip r:embed="rId2"/>
          <a:stretch>
            <a:fillRect/>
          </a:stretch>
        </p:blipFill>
        <p:spPr>
          <a:xfrm>
            <a:off x="0" y="-28575"/>
            <a:ext cx="9144000" cy="6886575"/>
          </a:xfrm>
          <a:prstGeom prst="rect">
            <a:avLst/>
          </a:prstGeom>
        </p:spPr>
      </p:pic>
      <p:sp>
        <p:nvSpPr>
          <p:cNvPr id="7" name="14 CuadroTexto"/>
          <p:cNvSpPr txBox="1"/>
          <p:nvPr/>
        </p:nvSpPr>
        <p:spPr>
          <a:xfrm>
            <a:off x="107504" y="5404743"/>
            <a:ext cx="8856984" cy="1200329"/>
          </a:xfrm>
          <a:prstGeom prst="rect">
            <a:avLst/>
          </a:prstGeom>
          <a:noFill/>
        </p:spPr>
        <p:txBody>
          <a:bodyPr wrap="square" rtlCol="0">
            <a:spAutoFit/>
          </a:bodyPr>
          <a:lstStyle/>
          <a:p>
            <a:pPr algn="just"/>
            <a:r>
              <a:rPr lang="es-ES" sz="1800" dirty="0" smtClean="0">
                <a:solidFill>
                  <a:srgbClr val="FF0000"/>
                </a:solidFill>
                <a:latin typeface="Calibri" pitchFamily="34" charset="0"/>
              </a:rPr>
              <a:t>GENÉRICA 2.6 </a:t>
            </a:r>
            <a:r>
              <a:rPr lang="es-ES" sz="1800" dirty="0" err="1" smtClean="0">
                <a:solidFill>
                  <a:srgbClr val="FF0000"/>
                </a:solidFill>
                <a:latin typeface="Calibri" pitchFamily="34" charset="0"/>
              </a:rPr>
              <a:t>Adq.Act.No</a:t>
            </a:r>
            <a:r>
              <a:rPr lang="es-ES" sz="1800" dirty="0" smtClean="0">
                <a:solidFill>
                  <a:srgbClr val="FF0000"/>
                </a:solidFill>
                <a:latin typeface="Calibri" pitchFamily="34" charset="0"/>
              </a:rPr>
              <a:t> </a:t>
            </a:r>
            <a:r>
              <a:rPr lang="es-ES" sz="1800" dirty="0" err="1" smtClean="0">
                <a:solidFill>
                  <a:srgbClr val="FF0000"/>
                </a:solidFill>
                <a:latin typeface="Calibri" pitchFamily="34" charset="0"/>
              </a:rPr>
              <a:t>Financ</a:t>
            </a:r>
            <a:r>
              <a:rPr lang="es-ES" sz="1800" dirty="0" smtClean="0">
                <a:solidFill>
                  <a:srgbClr val="FF0000"/>
                </a:solidFill>
                <a:latin typeface="Calibri" pitchFamily="34" charset="0"/>
              </a:rPr>
              <a:t>.: </a:t>
            </a:r>
            <a:r>
              <a:rPr lang="es-ES" sz="1800" dirty="0" smtClean="0">
                <a:latin typeface="Calibri" pitchFamily="34" charset="0"/>
              </a:rPr>
              <a:t>Este formato muestra los gastos  de capital en que incurren las entidades y que presupuestalmente son presupuestos asignados a actividades de mantenimiento u operativos de las entidades y que se formulan y aprueban presupuestalmente como gastos de capital.</a:t>
            </a:r>
            <a:endParaRPr lang="es-ES" sz="1800" dirty="0">
              <a:latin typeface="Calibri" pitchFamily="34" charset="0"/>
            </a:endParaRPr>
          </a:p>
        </p:txBody>
      </p:sp>
      <p:pic>
        <p:nvPicPr>
          <p:cNvPr id="2" name="Imagen 1"/>
          <p:cNvPicPr>
            <a:picLocks noChangeAspect="1"/>
          </p:cNvPicPr>
          <p:nvPr/>
        </p:nvPicPr>
        <p:blipFill>
          <a:blip r:embed="rId3"/>
          <a:stretch>
            <a:fillRect/>
          </a:stretch>
        </p:blipFill>
        <p:spPr>
          <a:xfrm>
            <a:off x="107504" y="280418"/>
            <a:ext cx="8856984" cy="5020790"/>
          </a:xfrm>
          <a:prstGeom prst="rect">
            <a:avLst/>
          </a:prstGeom>
        </p:spPr>
      </p:pic>
    </p:spTree>
    <p:extLst>
      <p:ext uri="{BB962C8B-B14F-4D97-AF65-F5344CB8AC3E}">
        <p14:creationId xmlns:p14="http://schemas.microsoft.com/office/powerpoint/2010/main" val="8220325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7" y="-15539"/>
            <a:ext cx="9144793" cy="6889077"/>
          </a:xfrm>
          <a:prstGeom prst="rect">
            <a:avLst/>
          </a:prstGeom>
        </p:spPr>
      </p:pic>
      <p:sp>
        <p:nvSpPr>
          <p:cNvPr id="4" name="3 Marcador de número de diapositiva"/>
          <p:cNvSpPr>
            <a:spLocks noGrp="1"/>
          </p:cNvSpPr>
          <p:nvPr>
            <p:ph type="sldNum" sz="quarter" idx="12"/>
          </p:nvPr>
        </p:nvSpPr>
        <p:spPr/>
        <p:txBody>
          <a:bodyPr/>
          <a:lstStyle/>
          <a:p>
            <a:pPr>
              <a:defRPr/>
            </a:pPr>
            <a:fld id="{553DD47C-7304-4631-970C-B542BA81AA64}" type="slidenum">
              <a:rPr lang="es-PE" smtClean="0"/>
              <a:pPr>
                <a:defRPr/>
              </a:pPr>
              <a:t>22</a:t>
            </a:fld>
            <a:endParaRPr lang="es-PE"/>
          </a:p>
        </p:txBody>
      </p:sp>
      <p:pic>
        <p:nvPicPr>
          <p:cNvPr id="6" name="Imagen 5"/>
          <p:cNvPicPr>
            <a:picLocks noChangeAspect="1"/>
          </p:cNvPicPr>
          <p:nvPr/>
        </p:nvPicPr>
        <p:blipFill>
          <a:blip r:embed="rId3"/>
          <a:stretch>
            <a:fillRect/>
          </a:stretch>
        </p:blipFill>
        <p:spPr>
          <a:xfrm>
            <a:off x="215515" y="155430"/>
            <a:ext cx="8712968" cy="6327920"/>
          </a:xfrm>
          <a:prstGeom prst="rect">
            <a:avLst/>
          </a:prstGeom>
        </p:spPr>
      </p:pic>
    </p:spTree>
    <p:extLst>
      <p:ext uri="{BB962C8B-B14F-4D97-AF65-F5344CB8AC3E}">
        <p14:creationId xmlns:p14="http://schemas.microsoft.com/office/powerpoint/2010/main" val="1586232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7" y="-15539"/>
            <a:ext cx="9144793" cy="6889077"/>
          </a:xfrm>
          <a:prstGeom prst="rect">
            <a:avLst/>
          </a:prstGeom>
        </p:spPr>
      </p:pic>
      <p:sp>
        <p:nvSpPr>
          <p:cNvPr id="4" name="3 Marcador de número de diapositiva"/>
          <p:cNvSpPr>
            <a:spLocks noGrp="1"/>
          </p:cNvSpPr>
          <p:nvPr>
            <p:ph type="sldNum" sz="quarter" idx="12"/>
          </p:nvPr>
        </p:nvSpPr>
        <p:spPr/>
        <p:txBody>
          <a:bodyPr/>
          <a:lstStyle/>
          <a:p>
            <a:pPr>
              <a:defRPr/>
            </a:pPr>
            <a:fld id="{553DD47C-7304-4631-970C-B542BA81AA64}" type="slidenum">
              <a:rPr lang="es-PE" smtClean="0"/>
              <a:pPr>
                <a:defRPr/>
              </a:pPr>
              <a:t>23</a:t>
            </a:fld>
            <a:endParaRPr lang="es-PE"/>
          </a:p>
        </p:txBody>
      </p:sp>
      <p:sp>
        <p:nvSpPr>
          <p:cNvPr id="16" name="15 CuadroTexto"/>
          <p:cNvSpPr txBox="1"/>
          <p:nvPr/>
        </p:nvSpPr>
        <p:spPr>
          <a:xfrm>
            <a:off x="571472" y="5769996"/>
            <a:ext cx="8072494" cy="646331"/>
          </a:xfrm>
          <a:prstGeom prst="rect">
            <a:avLst/>
          </a:prstGeom>
          <a:noFill/>
        </p:spPr>
        <p:txBody>
          <a:bodyPr wrap="square" rtlCol="0">
            <a:spAutoFit/>
          </a:bodyPr>
          <a:lstStyle/>
          <a:p>
            <a:pPr algn="just"/>
            <a:r>
              <a:rPr lang="es-ES" sz="1800" dirty="0" smtClean="0">
                <a:solidFill>
                  <a:srgbClr val="FF0000"/>
                </a:solidFill>
                <a:latin typeface="Calibri" pitchFamily="34" charset="0"/>
              </a:rPr>
              <a:t>GENÉRICA 2.6 Adq.Act.No Financ. </a:t>
            </a:r>
            <a:r>
              <a:rPr lang="es-ES" sz="1800" dirty="0" smtClean="0">
                <a:latin typeface="Calibri" pitchFamily="34" charset="0"/>
              </a:rPr>
              <a:t>Gasto  de capital que corresponden a adquisición de otros activos fijos como </a:t>
            </a:r>
            <a:r>
              <a:rPr lang="es-ES" sz="1800" dirty="0" smtClean="0">
                <a:latin typeface="Calibri" pitchFamily="34" charset="0"/>
              </a:rPr>
              <a:t>software, textos,  </a:t>
            </a:r>
            <a:r>
              <a:rPr lang="es-ES" sz="1800" dirty="0" smtClean="0">
                <a:latin typeface="Calibri" pitchFamily="34" charset="0"/>
              </a:rPr>
              <a:t>entre otros y cuyo clasificador es 2.6.6.</a:t>
            </a:r>
            <a:endParaRPr lang="es-ES" sz="1800" dirty="0">
              <a:latin typeface="Calibri" pitchFamily="34" charset="0"/>
            </a:endParaRPr>
          </a:p>
        </p:txBody>
      </p:sp>
      <p:pic>
        <p:nvPicPr>
          <p:cNvPr id="5" name="Imagen 4"/>
          <p:cNvPicPr>
            <a:picLocks noChangeAspect="1"/>
          </p:cNvPicPr>
          <p:nvPr/>
        </p:nvPicPr>
        <p:blipFill>
          <a:blip r:embed="rId3"/>
          <a:stretch>
            <a:fillRect/>
          </a:stretch>
        </p:blipFill>
        <p:spPr>
          <a:xfrm>
            <a:off x="571472" y="537299"/>
            <a:ext cx="8393016" cy="5232697"/>
          </a:xfrm>
          <a:prstGeom prst="rect">
            <a:avLst/>
          </a:prstGeom>
        </p:spPr>
      </p:pic>
    </p:spTree>
    <p:extLst>
      <p:ext uri="{BB962C8B-B14F-4D97-AF65-F5344CB8AC3E}">
        <p14:creationId xmlns:p14="http://schemas.microsoft.com/office/powerpoint/2010/main" val="3140146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397" y="-18587"/>
            <a:ext cx="9144793" cy="6895174"/>
          </a:xfrm>
          <a:prstGeom prst="rect">
            <a:avLst/>
          </a:prstGeom>
        </p:spPr>
      </p:pic>
      <p:sp>
        <p:nvSpPr>
          <p:cNvPr id="4" name="3 Marcador de número de diapositiva"/>
          <p:cNvSpPr>
            <a:spLocks noGrp="1"/>
          </p:cNvSpPr>
          <p:nvPr>
            <p:ph type="sldNum" sz="quarter" idx="12"/>
          </p:nvPr>
        </p:nvSpPr>
        <p:spPr/>
        <p:txBody>
          <a:bodyPr/>
          <a:lstStyle/>
          <a:p>
            <a:pPr>
              <a:defRPr/>
            </a:pPr>
            <a:fld id="{553DD47C-7304-4631-970C-B542BA81AA64}" type="slidenum">
              <a:rPr lang="es-PE" smtClean="0"/>
              <a:pPr>
                <a:defRPr/>
              </a:pPr>
              <a:t>24</a:t>
            </a:fld>
            <a:endParaRPr lang="es-PE"/>
          </a:p>
        </p:txBody>
      </p:sp>
      <p:pic>
        <p:nvPicPr>
          <p:cNvPr id="8" name="Imagen 7"/>
          <p:cNvPicPr>
            <a:picLocks noChangeAspect="1"/>
          </p:cNvPicPr>
          <p:nvPr/>
        </p:nvPicPr>
        <p:blipFill>
          <a:blip r:embed="rId3"/>
          <a:stretch>
            <a:fillRect/>
          </a:stretch>
        </p:blipFill>
        <p:spPr>
          <a:xfrm>
            <a:off x="179511" y="131992"/>
            <a:ext cx="8784976" cy="6393352"/>
          </a:xfrm>
          <a:prstGeom prst="rect">
            <a:avLst/>
          </a:prstGeom>
        </p:spPr>
      </p:pic>
    </p:spTree>
    <p:extLst>
      <p:ext uri="{BB962C8B-B14F-4D97-AF65-F5344CB8AC3E}">
        <p14:creationId xmlns:p14="http://schemas.microsoft.com/office/powerpoint/2010/main" val="9692874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97" y="-18587"/>
            <a:ext cx="9144793" cy="6895174"/>
          </a:xfrm>
          <a:prstGeom prst="rect">
            <a:avLst/>
          </a:prstGeom>
        </p:spPr>
      </p:pic>
      <p:sp>
        <p:nvSpPr>
          <p:cNvPr id="4" name="3 Marcador de número de diapositiva"/>
          <p:cNvSpPr>
            <a:spLocks noGrp="1"/>
          </p:cNvSpPr>
          <p:nvPr>
            <p:ph type="sldNum" sz="quarter" idx="12"/>
          </p:nvPr>
        </p:nvSpPr>
        <p:spPr/>
        <p:txBody>
          <a:bodyPr/>
          <a:lstStyle/>
          <a:p>
            <a:pPr>
              <a:defRPr/>
            </a:pPr>
            <a:fld id="{553DD47C-7304-4631-970C-B542BA81AA64}" type="slidenum">
              <a:rPr lang="es-PE" smtClean="0"/>
              <a:pPr>
                <a:defRPr/>
              </a:pPr>
              <a:t>25</a:t>
            </a:fld>
            <a:endParaRPr lang="es-PE"/>
          </a:p>
        </p:txBody>
      </p:sp>
      <p:pic>
        <p:nvPicPr>
          <p:cNvPr id="6" name="Imagen 5"/>
          <p:cNvPicPr>
            <a:picLocks noChangeAspect="1"/>
          </p:cNvPicPr>
          <p:nvPr/>
        </p:nvPicPr>
        <p:blipFill>
          <a:blip r:embed="rId3"/>
          <a:stretch>
            <a:fillRect/>
          </a:stretch>
        </p:blipFill>
        <p:spPr>
          <a:xfrm>
            <a:off x="228183" y="188641"/>
            <a:ext cx="8687632" cy="5616624"/>
          </a:xfrm>
          <a:prstGeom prst="rect">
            <a:avLst/>
          </a:prstGeom>
        </p:spPr>
      </p:pic>
      <p:sp>
        <p:nvSpPr>
          <p:cNvPr id="7" name="CuadroTexto 6"/>
          <p:cNvSpPr txBox="1"/>
          <p:nvPr/>
        </p:nvSpPr>
        <p:spPr>
          <a:xfrm>
            <a:off x="114091" y="5879260"/>
            <a:ext cx="8915815" cy="461665"/>
          </a:xfrm>
          <a:prstGeom prst="rect">
            <a:avLst/>
          </a:prstGeom>
          <a:noFill/>
        </p:spPr>
        <p:txBody>
          <a:bodyPr wrap="square" rtlCol="0">
            <a:spAutoFit/>
          </a:bodyPr>
          <a:lstStyle/>
          <a:p>
            <a:r>
              <a:rPr lang="es-ES" dirty="0" smtClean="0">
                <a:latin typeface="Calibri" panose="020F0502020204030204" pitchFamily="34" charset="0"/>
              </a:rPr>
              <a:t>Los Totales deben ser los mismos importes que presenta el PI-1</a:t>
            </a:r>
            <a:endParaRPr lang="es-ES" dirty="0">
              <a:latin typeface="Calibri" panose="020F0502020204030204" pitchFamily="34" charset="0"/>
            </a:endParaRPr>
          </a:p>
        </p:txBody>
      </p:sp>
      <p:sp>
        <p:nvSpPr>
          <p:cNvPr id="8" name="Abrir llave 7"/>
          <p:cNvSpPr/>
          <p:nvPr/>
        </p:nvSpPr>
        <p:spPr bwMode="auto">
          <a:xfrm rot="16200000">
            <a:off x="7614120" y="4382888"/>
            <a:ext cx="318792" cy="1373832"/>
          </a:xfrm>
          <a:prstGeom prst="leftBrac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1" u="none" strike="noStrike" cap="none" normalizeH="0" baseline="0" smtClean="0">
              <a:ln>
                <a:noFill/>
              </a:ln>
              <a:solidFill>
                <a:schemeClr val="tx1"/>
              </a:solidFill>
              <a:effectLst/>
              <a:latin typeface="Verdana" pitchFamily="34" charset="0"/>
            </a:endParaRPr>
          </a:p>
        </p:txBody>
      </p:sp>
      <p:sp>
        <p:nvSpPr>
          <p:cNvPr id="14" name="CuadroTexto 13"/>
          <p:cNvSpPr txBox="1"/>
          <p:nvPr/>
        </p:nvSpPr>
        <p:spPr>
          <a:xfrm>
            <a:off x="7313369" y="5069803"/>
            <a:ext cx="925253" cy="338554"/>
          </a:xfrm>
          <a:prstGeom prst="rect">
            <a:avLst/>
          </a:prstGeom>
          <a:noFill/>
        </p:spPr>
        <p:txBody>
          <a:bodyPr wrap="none" rtlCol="0">
            <a:spAutoFit/>
          </a:bodyPr>
          <a:lstStyle/>
          <a:p>
            <a:r>
              <a:rPr lang="es-ES" sz="1600" dirty="0" smtClean="0"/>
              <a:t>Totales</a:t>
            </a:r>
            <a:endParaRPr lang="es-ES" sz="1600" dirty="0"/>
          </a:p>
        </p:txBody>
      </p:sp>
    </p:spTree>
    <p:extLst>
      <p:ext uri="{BB962C8B-B14F-4D97-AF65-F5344CB8AC3E}">
        <p14:creationId xmlns:p14="http://schemas.microsoft.com/office/powerpoint/2010/main" val="4239934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7" y="-18587"/>
            <a:ext cx="9144793" cy="6895174"/>
          </a:xfrm>
          <a:prstGeom prst="rect">
            <a:avLst/>
          </a:prstGeom>
        </p:spPr>
      </p:pic>
      <p:sp>
        <p:nvSpPr>
          <p:cNvPr id="1027" name="3 Marcador de número de diapositiva"/>
          <p:cNvSpPr>
            <a:spLocks noGrp="1"/>
          </p:cNvSpPr>
          <p:nvPr>
            <p:ph type="sldNum" sz="quarter" idx="12"/>
          </p:nvPr>
        </p:nvSpPr>
        <p:spPr>
          <a:noFill/>
        </p:spPr>
        <p:txBody>
          <a:bodyPr/>
          <a:lstStyle/>
          <a:p>
            <a:fld id="{8D8BF8B2-EEF5-41C5-A12B-3B272ABA7D63}" type="slidenum">
              <a:rPr lang="es-PE" smtClean="0"/>
              <a:pPr/>
              <a:t>26</a:t>
            </a:fld>
            <a:endParaRPr lang="es-PE" smtClean="0"/>
          </a:p>
        </p:txBody>
      </p:sp>
      <p:pic>
        <p:nvPicPr>
          <p:cNvPr id="2" name="Imagen 1"/>
          <p:cNvPicPr>
            <a:picLocks noChangeAspect="1"/>
          </p:cNvPicPr>
          <p:nvPr/>
        </p:nvPicPr>
        <p:blipFill>
          <a:blip r:embed="rId3"/>
          <a:stretch>
            <a:fillRect/>
          </a:stretch>
        </p:blipFill>
        <p:spPr>
          <a:xfrm>
            <a:off x="198984" y="260063"/>
            <a:ext cx="8693496" cy="6337873"/>
          </a:xfrm>
          <a:prstGeom prst="rect">
            <a:avLst/>
          </a:prstGeom>
        </p:spPr>
      </p:pic>
    </p:spTree>
    <p:extLst>
      <p:ext uri="{BB962C8B-B14F-4D97-AF65-F5344CB8AC3E}">
        <p14:creationId xmlns:p14="http://schemas.microsoft.com/office/powerpoint/2010/main" val="3511811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descr="FONDO_MOD_2-01.t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73" name="Rectangle 25"/>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4" name="Rectangle 26"/>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sp>
        <p:nvSpPr>
          <p:cNvPr id="2075" name="Rectangle 27"/>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6" name="Rectangle 28"/>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graphicFrame>
        <p:nvGraphicFramePr>
          <p:cNvPr id="12" name="Group 103"/>
          <p:cNvGraphicFramePr>
            <a:graphicFrameLocks noGrp="1"/>
          </p:cNvGraphicFramePr>
          <p:nvPr>
            <p:extLst/>
          </p:nvPr>
        </p:nvGraphicFramePr>
        <p:xfrm>
          <a:off x="0" y="33184"/>
          <a:ext cx="6732240" cy="777240"/>
        </p:xfrm>
        <a:graphic>
          <a:graphicData uri="http://schemas.openxmlformats.org/drawingml/2006/table">
            <a:tbl>
              <a:tblPr/>
              <a:tblGrid>
                <a:gridCol w="801359"/>
                <a:gridCol w="1957191"/>
                <a:gridCol w="1542029"/>
                <a:gridCol w="2431661"/>
              </a:tblGrid>
              <a:tr h="7620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4" name="Rectángulo 3"/>
          <p:cNvSpPr/>
          <p:nvPr/>
        </p:nvSpPr>
        <p:spPr>
          <a:xfrm>
            <a:off x="1547664" y="3011633"/>
            <a:ext cx="7200800" cy="523220"/>
          </a:xfrm>
          <a:prstGeom prst="rect">
            <a:avLst/>
          </a:prstGeom>
        </p:spPr>
        <p:txBody>
          <a:bodyPr wrap="square">
            <a:spAutoFit/>
            <a:scene3d>
              <a:camera prst="orthographicFront"/>
              <a:lightRig rig="threePt" dir="t"/>
            </a:scene3d>
            <a:sp3d extrusionH="57150">
              <a:bevelT w="38100" h="38100"/>
            </a:sp3d>
          </a:bodyPr>
          <a:lstStyle/>
          <a:p>
            <a:pPr algn="ctr"/>
            <a:r>
              <a:rPr lang="es-ES" sz="2800" b="1" i="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GASTO SOCIAL - GS</a:t>
            </a:r>
            <a:endParaRPr lang="es-ES" sz="2800" b="1" i="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656045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793" y="-83215"/>
            <a:ext cx="9144793" cy="6895174"/>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graphicFrame>
        <p:nvGraphicFramePr>
          <p:cNvPr id="8" name="2 Diagrama"/>
          <p:cNvGraphicFramePr/>
          <p:nvPr>
            <p:extLst>
              <p:ext uri="{D42A27DB-BD31-4B8C-83A1-F6EECF244321}">
                <p14:modId xmlns:p14="http://schemas.microsoft.com/office/powerpoint/2010/main" val="3986446819"/>
              </p:ext>
            </p:extLst>
          </p:nvPr>
        </p:nvGraphicFramePr>
        <p:xfrm>
          <a:off x="251520" y="1628800"/>
          <a:ext cx="8568952" cy="48831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3 Diagrama"/>
          <p:cNvGraphicFramePr/>
          <p:nvPr>
            <p:extLst>
              <p:ext uri="{D42A27DB-BD31-4B8C-83A1-F6EECF244321}">
                <p14:modId xmlns:p14="http://schemas.microsoft.com/office/powerpoint/2010/main" val="3897701055"/>
              </p:ext>
            </p:extLst>
          </p:nvPr>
        </p:nvGraphicFramePr>
        <p:xfrm>
          <a:off x="392480" y="908720"/>
          <a:ext cx="8358246" cy="5232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98666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793" y="-83215"/>
            <a:ext cx="9144793" cy="6895174"/>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graphicFrame>
        <p:nvGraphicFramePr>
          <p:cNvPr id="10" name="3 Diagrama"/>
          <p:cNvGraphicFramePr/>
          <p:nvPr>
            <p:extLst>
              <p:ext uri="{D42A27DB-BD31-4B8C-83A1-F6EECF244321}">
                <p14:modId xmlns:p14="http://schemas.microsoft.com/office/powerpoint/2010/main" val="310421941"/>
              </p:ext>
            </p:extLst>
          </p:nvPr>
        </p:nvGraphicFramePr>
        <p:xfrm>
          <a:off x="323528" y="260648"/>
          <a:ext cx="8358246" cy="523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2 Diagrama"/>
          <p:cNvGraphicFramePr/>
          <p:nvPr>
            <p:extLst>
              <p:ext uri="{D42A27DB-BD31-4B8C-83A1-F6EECF244321}">
                <p14:modId xmlns:p14="http://schemas.microsoft.com/office/powerpoint/2010/main" val="2713384793"/>
              </p:ext>
            </p:extLst>
          </p:nvPr>
        </p:nvGraphicFramePr>
        <p:xfrm>
          <a:off x="539552" y="980728"/>
          <a:ext cx="8064896" cy="53578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3 Diagrama"/>
          <p:cNvGraphicFramePr/>
          <p:nvPr>
            <p:extLst>
              <p:ext uri="{D42A27DB-BD31-4B8C-83A1-F6EECF244321}">
                <p14:modId xmlns:p14="http://schemas.microsoft.com/office/powerpoint/2010/main" val="2104949606"/>
              </p:ext>
            </p:extLst>
          </p:nvPr>
        </p:nvGraphicFramePr>
        <p:xfrm>
          <a:off x="467544" y="188640"/>
          <a:ext cx="8358246" cy="5232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5313737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4450"/>
            <a:ext cx="9144000" cy="6886575"/>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6" name="Rectángulo 5"/>
          <p:cNvSpPr/>
          <p:nvPr/>
        </p:nvSpPr>
        <p:spPr>
          <a:xfrm>
            <a:off x="251520" y="897894"/>
            <a:ext cx="8496944" cy="5370701"/>
          </a:xfrm>
          <a:prstGeom prst="rect">
            <a:avLst/>
          </a:prstGeom>
        </p:spPr>
        <p:txBody>
          <a:bodyPr wrap="square">
            <a:spAutoFit/>
          </a:bodyPr>
          <a:lstStyle/>
          <a:p>
            <a:endParaRPr lang="es-ES" sz="1200" i="0" dirty="0">
              <a:solidFill>
                <a:srgbClr val="000000"/>
              </a:solidFill>
              <a:latin typeface="Calibri" panose="020F0502020204030204" pitchFamily="34" charset="0"/>
            </a:endParaRPr>
          </a:p>
          <a:p>
            <a:pPr marL="457200" indent="-457200" algn="just">
              <a:spcBef>
                <a:spcPts val="600"/>
              </a:spcBef>
              <a:spcAft>
                <a:spcPts val="600"/>
              </a:spcAft>
              <a:buFont typeface="+mj-lt"/>
              <a:buAutoNum type="arabicPeriod"/>
            </a:pPr>
            <a:r>
              <a:rPr lang="es-ES" sz="2200" b="1" dirty="0" smtClean="0">
                <a:solidFill>
                  <a:srgbClr val="326599"/>
                </a:solidFill>
                <a:latin typeface="Calibri" panose="020F0502020204030204" pitchFamily="34" charset="0"/>
              </a:rPr>
              <a:t>Ley N° 29812</a:t>
            </a:r>
            <a:r>
              <a:rPr lang="es-ES" sz="2200" b="1" dirty="0" smtClean="0">
                <a:solidFill>
                  <a:srgbClr val="000000"/>
                </a:solidFill>
                <a:latin typeface="Calibri" panose="020F0502020204030204" pitchFamily="34" charset="0"/>
              </a:rPr>
              <a:t>– Ley de Presupuesto Público para el año fiscal 2012 – Decima Novena Disposición Final. (Señala que en la Estructura de la Cuenta general debe incluirse el Presupuesto de los Programas Presupuestales – PPR)</a:t>
            </a:r>
            <a:endParaRPr lang="es-ES" sz="2200" i="0" dirty="0">
              <a:solidFill>
                <a:srgbClr val="000000"/>
              </a:solidFill>
              <a:latin typeface="Calibri" panose="020F0502020204030204" pitchFamily="34" charset="0"/>
            </a:endParaRPr>
          </a:p>
          <a:p>
            <a:pPr marL="457200" indent="-457200" algn="just">
              <a:spcBef>
                <a:spcPts val="600"/>
              </a:spcBef>
              <a:spcAft>
                <a:spcPts val="600"/>
              </a:spcAft>
              <a:buFont typeface="+mj-lt"/>
              <a:buAutoNum type="arabicPeriod"/>
            </a:pPr>
            <a:r>
              <a:rPr lang="es-ES" sz="2200" b="1" dirty="0" smtClean="0">
                <a:solidFill>
                  <a:srgbClr val="326599"/>
                </a:solidFill>
                <a:latin typeface="Calibri" panose="020F0502020204030204" pitchFamily="34" charset="0"/>
              </a:rPr>
              <a:t>Ley </a:t>
            </a:r>
            <a:r>
              <a:rPr lang="es-ES" sz="2200" b="1" dirty="0">
                <a:solidFill>
                  <a:srgbClr val="326599"/>
                </a:solidFill>
                <a:latin typeface="Calibri" panose="020F0502020204030204" pitchFamily="34" charset="0"/>
              </a:rPr>
              <a:t>Nº 28411</a:t>
            </a:r>
            <a:r>
              <a:rPr lang="es-ES" sz="2200" b="1" dirty="0">
                <a:solidFill>
                  <a:srgbClr val="000000"/>
                </a:solidFill>
                <a:latin typeface="Calibri" panose="020F0502020204030204" pitchFamily="34" charset="0"/>
              </a:rPr>
              <a:t>–Ley General del Sistema Nacional del Presupuesto Público</a:t>
            </a:r>
            <a:r>
              <a:rPr lang="es-ES" sz="2200" b="1" dirty="0" smtClean="0">
                <a:solidFill>
                  <a:srgbClr val="000000"/>
                </a:solidFill>
                <a:latin typeface="Calibri" panose="020F0502020204030204" pitchFamily="34" charset="0"/>
              </a:rPr>
              <a:t>. (Establece los principios así como los procesos y procedimientos que regulan el Sistema Nacional de Presupuesto).</a:t>
            </a:r>
          </a:p>
          <a:p>
            <a:pPr marL="457200" indent="-457200" algn="just">
              <a:spcBef>
                <a:spcPts val="600"/>
              </a:spcBef>
              <a:spcAft>
                <a:spcPts val="600"/>
              </a:spcAft>
              <a:buFont typeface="+mj-lt"/>
              <a:buAutoNum type="arabicPeriod"/>
            </a:pPr>
            <a:r>
              <a:rPr lang="es-ES" sz="2200" b="1" dirty="0" smtClean="0">
                <a:solidFill>
                  <a:srgbClr val="326599"/>
                </a:solidFill>
                <a:latin typeface="Calibri" panose="020F0502020204030204" pitchFamily="34" charset="0"/>
              </a:rPr>
              <a:t>Ley </a:t>
            </a:r>
            <a:r>
              <a:rPr lang="es-ES" sz="2200" b="1" dirty="0">
                <a:solidFill>
                  <a:srgbClr val="326599"/>
                </a:solidFill>
                <a:latin typeface="Calibri" panose="020F0502020204030204" pitchFamily="34" charset="0"/>
              </a:rPr>
              <a:t>N° </a:t>
            </a:r>
            <a:r>
              <a:rPr lang="es-ES" sz="2200" b="1" dirty="0" smtClean="0">
                <a:solidFill>
                  <a:srgbClr val="326599"/>
                </a:solidFill>
                <a:latin typeface="Calibri" panose="020F0502020204030204" pitchFamily="34" charset="0"/>
              </a:rPr>
              <a:t>30281 </a:t>
            </a:r>
            <a:r>
              <a:rPr lang="es-ES" sz="2200" b="1" dirty="0">
                <a:solidFill>
                  <a:srgbClr val="000000"/>
                </a:solidFill>
                <a:latin typeface="Calibri" panose="020F0502020204030204" pitchFamily="34" charset="0"/>
              </a:rPr>
              <a:t>– Ley de Presupuesto Público para el año fiscal </a:t>
            </a:r>
            <a:r>
              <a:rPr lang="es-ES" sz="2200" b="1" dirty="0" smtClean="0">
                <a:solidFill>
                  <a:srgbClr val="000000"/>
                </a:solidFill>
                <a:latin typeface="Calibri" panose="020F0502020204030204" pitchFamily="34" charset="0"/>
              </a:rPr>
              <a:t>2015.</a:t>
            </a:r>
            <a:endParaRPr lang="es-ES" sz="2200" i="0" dirty="0">
              <a:solidFill>
                <a:srgbClr val="000000"/>
              </a:solidFill>
              <a:latin typeface="Calibri" panose="020F0502020204030204" pitchFamily="34" charset="0"/>
            </a:endParaRPr>
          </a:p>
          <a:p>
            <a:pPr marL="457200" indent="-457200" algn="just">
              <a:spcBef>
                <a:spcPts val="600"/>
              </a:spcBef>
              <a:spcAft>
                <a:spcPts val="600"/>
              </a:spcAft>
              <a:buFont typeface="+mj-lt"/>
              <a:buAutoNum type="arabicPeriod"/>
            </a:pPr>
            <a:r>
              <a:rPr lang="es-ES" sz="2200" b="1" dirty="0" smtClean="0">
                <a:solidFill>
                  <a:srgbClr val="326599"/>
                </a:solidFill>
                <a:latin typeface="Calibri" panose="020F0502020204030204" pitchFamily="34" charset="0"/>
              </a:rPr>
              <a:t>Ley N° 28708 </a:t>
            </a:r>
            <a:r>
              <a:rPr lang="es-ES" sz="2200" b="1" dirty="0" smtClean="0">
                <a:solidFill>
                  <a:srgbClr val="000000"/>
                </a:solidFill>
                <a:latin typeface="Calibri" panose="020F0502020204030204" pitchFamily="34" charset="0"/>
              </a:rPr>
              <a:t>- Ley General del Sistema Nacional de Contabilidad. </a:t>
            </a:r>
            <a:endParaRPr lang="es-ES" sz="2200" i="0" dirty="0">
              <a:solidFill>
                <a:srgbClr val="000000"/>
              </a:solidFill>
              <a:latin typeface="Calibri" panose="020F0502020204030204" pitchFamily="34" charset="0"/>
            </a:endParaRPr>
          </a:p>
          <a:p>
            <a:pPr marL="457200" indent="-457200" algn="just">
              <a:spcBef>
                <a:spcPts val="600"/>
              </a:spcBef>
              <a:spcAft>
                <a:spcPts val="600"/>
              </a:spcAft>
              <a:buFont typeface="+mj-lt"/>
              <a:buAutoNum type="arabicPeriod"/>
            </a:pPr>
            <a:r>
              <a:rPr lang="es-ES" sz="2200" b="1" dirty="0" smtClean="0">
                <a:solidFill>
                  <a:schemeClr val="accent2">
                    <a:lumMod val="75000"/>
                  </a:schemeClr>
                </a:solidFill>
                <a:latin typeface="Calibri" panose="020F0502020204030204" pitchFamily="34" charset="0"/>
              </a:rPr>
              <a:t>Directiva N</a:t>
            </a:r>
            <a:r>
              <a:rPr lang="es-ES" sz="2200" b="1" dirty="0">
                <a:solidFill>
                  <a:schemeClr val="accent2">
                    <a:lumMod val="75000"/>
                  </a:schemeClr>
                </a:solidFill>
                <a:latin typeface="Calibri" panose="020F0502020204030204" pitchFamily="34" charset="0"/>
              </a:rPr>
              <a:t>°……..-</a:t>
            </a:r>
            <a:r>
              <a:rPr lang="es-ES" sz="2200" b="1" dirty="0" smtClean="0">
                <a:solidFill>
                  <a:schemeClr val="accent2">
                    <a:lumMod val="75000"/>
                  </a:schemeClr>
                </a:solidFill>
                <a:latin typeface="Calibri" panose="020F0502020204030204" pitchFamily="34" charset="0"/>
              </a:rPr>
              <a:t>2015–EF/51.01 “Cierre Contable y Presentación de Ia información para la Elaboración de la Cuenta General de la República, aprobada con Resolución Directoral Nº …….-2015-EF/51.01</a:t>
            </a:r>
            <a:r>
              <a:rPr lang="es-ES" sz="2200" b="1" dirty="0">
                <a:solidFill>
                  <a:schemeClr val="accent2">
                    <a:lumMod val="75000"/>
                  </a:schemeClr>
                </a:solidFill>
                <a:latin typeface="Calibri" panose="020F0502020204030204" pitchFamily="34" charset="0"/>
              </a:rPr>
              <a:t>.</a:t>
            </a:r>
            <a:endParaRPr lang="es-ES" sz="2200" i="0" dirty="0">
              <a:solidFill>
                <a:schemeClr val="accent2">
                  <a:lumMod val="75000"/>
                </a:schemeClr>
              </a:solidFill>
              <a:latin typeface="Calibri" panose="020F0502020204030204" pitchFamily="34" charset="0"/>
            </a:endParaRPr>
          </a:p>
        </p:txBody>
      </p:sp>
      <p:sp>
        <p:nvSpPr>
          <p:cNvPr id="7" name="Rectángulo 6"/>
          <p:cNvSpPr/>
          <p:nvPr/>
        </p:nvSpPr>
        <p:spPr>
          <a:xfrm>
            <a:off x="395536" y="436229"/>
            <a:ext cx="1774909" cy="461665"/>
          </a:xfrm>
          <a:prstGeom prst="rect">
            <a:avLst/>
          </a:prstGeom>
        </p:spPr>
        <p:txBody>
          <a:bodyPr wrap="none">
            <a:spAutoFit/>
          </a:bodyPr>
          <a:lstStyle/>
          <a:p>
            <a:r>
              <a:rPr lang="es-ES" b="1" u="sng" dirty="0">
                <a:solidFill>
                  <a:srgbClr val="000000"/>
                </a:solidFill>
                <a:latin typeface="Calibri" panose="020F0502020204030204" pitchFamily="34" charset="0"/>
              </a:rPr>
              <a:t>BASE LEGAL</a:t>
            </a:r>
            <a:r>
              <a:rPr lang="es-ES" b="1" dirty="0">
                <a:solidFill>
                  <a:srgbClr val="000000"/>
                </a:solidFill>
                <a:latin typeface="Calibri" panose="020F0502020204030204" pitchFamily="34" charset="0"/>
              </a:rPr>
              <a:t>:</a:t>
            </a:r>
            <a:endParaRPr lang="es-ES" dirty="0"/>
          </a:p>
        </p:txBody>
      </p:sp>
    </p:spTree>
    <p:extLst>
      <p:ext uri="{BB962C8B-B14F-4D97-AF65-F5344CB8AC3E}">
        <p14:creationId xmlns:p14="http://schemas.microsoft.com/office/powerpoint/2010/main" val="1469511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97" y="-18587"/>
            <a:ext cx="9144793" cy="6895174"/>
          </a:xfrm>
          <a:prstGeom prst="rect">
            <a:avLst/>
          </a:prstGeom>
        </p:spPr>
      </p:pic>
      <p:sp>
        <p:nvSpPr>
          <p:cNvPr id="1027" name="3 Marcador de número de diapositiva"/>
          <p:cNvSpPr>
            <a:spLocks noGrp="1"/>
          </p:cNvSpPr>
          <p:nvPr>
            <p:ph type="sldNum" sz="quarter" idx="12"/>
          </p:nvPr>
        </p:nvSpPr>
        <p:spPr>
          <a:noFill/>
        </p:spPr>
        <p:txBody>
          <a:bodyPr/>
          <a:lstStyle/>
          <a:p>
            <a:fld id="{8D8BF8B2-EEF5-41C5-A12B-3B272ABA7D63}" type="slidenum">
              <a:rPr lang="es-PE" smtClean="0"/>
              <a:pPr/>
              <a:t>30</a:t>
            </a:fld>
            <a:endParaRPr lang="es-PE" smtClean="0"/>
          </a:p>
        </p:txBody>
      </p:sp>
      <p:pic>
        <p:nvPicPr>
          <p:cNvPr id="2" name="Imagen 1"/>
          <p:cNvPicPr>
            <a:picLocks noChangeAspect="1"/>
          </p:cNvPicPr>
          <p:nvPr/>
        </p:nvPicPr>
        <p:blipFill>
          <a:blip r:embed="rId3"/>
          <a:stretch>
            <a:fillRect/>
          </a:stretch>
        </p:blipFill>
        <p:spPr>
          <a:xfrm>
            <a:off x="195759" y="116632"/>
            <a:ext cx="8752480" cy="6408712"/>
          </a:xfrm>
          <a:prstGeom prst="rect">
            <a:avLst/>
          </a:prstGeom>
        </p:spPr>
      </p:pic>
    </p:spTree>
    <p:extLst>
      <p:ext uri="{BB962C8B-B14F-4D97-AF65-F5344CB8AC3E}">
        <p14:creationId xmlns:p14="http://schemas.microsoft.com/office/powerpoint/2010/main" val="534399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0" y="9919"/>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pic>
        <p:nvPicPr>
          <p:cNvPr id="5" name="Imagen 4"/>
          <p:cNvPicPr>
            <a:picLocks noChangeAspect="1"/>
          </p:cNvPicPr>
          <p:nvPr/>
        </p:nvPicPr>
        <p:blipFill>
          <a:blip r:embed="rId3"/>
          <a:stretch>
            <a:fillRect/>
          </a:stretch>
        </p:blipFill>
        <p:spPr>
          <a:xfrm>
            <a:off x="179512" y="260648"/>
            <a:ext cx="8784976" cy="6912768"/>
          </a:xfrm>
          <a:prstGeom prst="rect">
            <a:avLst/>
          </a:prstGeom>
        </p:spPr>
      </p:pic>
    </p:spTree>
    <p:extLst>
      <p:ext uri="{BB962C8B-B14F-4D97-AF65-F5344CB8AC3E}">
        <p14:creationId xmlns:p14="http://schemas.microsoft.com/office/powerpoint/2010/main" val="1153069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0" y="9919"/>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pic>
        <p:nvPicPr>
          <p:cNvPr id="2" name="Imagen 1"/>
          <p:cNvPicPr>
            <a:picLocks noChangeAspect="1"/>
          </p:cNvPicPr>
          <p:nvPr/>
        </p:nvPicPr>
        <p:blipFill>
          <a:blip r:embed="rId3"/>
          <a:stretch>
            <a:fillRect/>
          </a:stretch>
        </p:blipFill>
        <p:spPr>
          <a:xfrm>
            <a:off x="358687" y="260648"/>
            <a:ext cx="8280920" cy="5457001"/>
          </a:xfrm>
          <a:prstGeom prst="rect">
            <a:avLst/>
          </a:prstGeom>
        </p:spPr>
      </p:pic>
    </p:spTree>
    <p:extLst>
      <p:ext uri="{BB962C8B-B14F-4D97-AF65-F5344CB8AC3E}">
        <p14:creationId xmlns:p14="http://schemas.microsoft.com/office/powerpoint/2010/main" val="2526773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0" y="9919"/>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pic>
        <p:nvPicPr>
          <p:cNvPr id="2" name="Imagen 1"/>
          <p:cNvPicPr>
            <a:picLocks noChangeAspect="1"/>
          </p:cNvPicPr>
          <p:nvPr/>
        </p:nvPicPr>
        <p:blipFill>
          <a:blip r:embed="rId3"/>
          <a:stretch>
            <a:fillRect/>
          </a:stretch>
        </p:blipFill>
        <p:spPr>
          <a:xfrm>
            <a:off x="179513" y="198132"/>
            <a:ext cx="8640960" cy="6354601"/>
          </a:xfrm>
          <a:prstGeom prst="rect">
            <a:avLst/>
          </a:prstGeom>
        </p:spPr>
      </p:pic>
    </p:spTree>
    <p:extLst>
      <p:ext uri="{BB962C8B-B14F-4D97-AF65-F5344CB8AC3E}">
        <p14:creationId xmlns:p14="http://schemas.microsoft.com/office/powerpoint/2010/main" val="931190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0" y="9919"/>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sp>
        <p:nvSpPr>
          <p:cNvPr id="5" name="5 CuadroTexto"/>
          <p:cNvSpPr txBox="1">
            <a:spLocks noChangeArrowheads="1"/>
          </p:cNvSpPr>
          <p:nvPr/>
        </p:nvSpPr>
        <p:spPr bwMode="auto">
          <a:xfrm>
            <a:off x="0" y="158956"/>
            <a:ext cx="9144000" cy="738664"/>
          </a:xfrm>
          <a:prstGeom prst="rect">
            <a:avLst/>
          </a:prstGeom>
          <a:ln/>
          <a:extLst/>
        </p:spPr>
        <p:style>
          <a:lnRef idx="1">
            <a:schemeClr val="accent3"/>
          </a:lnRef>
          <a:fillRef idx="3">
            <a:schemeClr val="accent3"/>
          </a:fillRef>
          <a:effectRef idx="2">
            <a:schemeClr val="accent3"/>
          </a:effectRef>
          <a:fontRef idx="minor">
            <a:schemeClr val="lt1"/>
          </a:fontRef>
        </p:style>
        <p:txBody>
          <a:bodyPr wrap="square">
            <a:spAutoFit/>
          </a:bodyPr>
          <a:lstStyle>
            <a:lvl1pPr eaLnBrk="0" hangingPunct="0">
              <a:defRPr sz="2400" b="1" i="1">
                <a:solidFill>
                  <a:schemeClr val="tx1"/>
                </a:solidFill>
                <a:latin typeface="Arial Black" panose="020B0A04020102020204" pitchFamily="34" charset="0"/>
              </a:defRPr>
            </a:lvl1pPr>
            <a:lvl2pPr marL="742950" indent="-285750" eaLnBrk="0" hangingPunct="0">
              <a:defRPr sz="2400" b="1" i="1">
                <a:solidFill>
                  <a:schemeClr val="tx1"/>
                </a:solidFill>
                <a:latin typeface="Arial Black" panose="020B0A04020102020204" pitchFamily="34" charset="0"/>
              </a:defRPr>
            </a:lvl2pPr>
            <a:lvl3pPr marL="1143000" indent="-228600" eaLnBrk="0" hangingPunct="0">
              <a:defRPr sz="2400" b="1" i="1">
                <a:solidFill>
                  <a:schemeClr val="tx1"/>
                </a:solidFill>
                <a:latin typeface="Arial Black" panose="020B0A04020102020204" pitchFamily="34" charset="0"/>
              </a:defRPr>
            </a:lvl3pPr>
            <a:lvl4pPr marL="1600200" indent="-228600" eaLnBrk="0" hangingPunct="0">
              <a:defRPr sz="2400" b="1" i="1">
                <a:solidFill>
                  <a:schemeClr val="tx1"/>
                </a:solidFill>
                <a:latin typeface="Arial Black" panose="020B0A04020102020204" pitchFamily="34" charset="0"/>
              </a:defRPr>
            </a:lvl4pPr>
            <a:lvl5pPr marL="2057400" indent="-228600" eaLnBrk="0" hangingPunct="0">
              <a:defRPr sz="2400" b="1" i="1">
                <a:solidFill>
                  <a:schemeClr val="tx1"/>
                </a:solidFill>
                <a:latin typeface="Arial Black" panose="020B0A04020102020204" pitchFamily="34" charset="0"/>
              </a:defRPr>
            </a:lvl5pPr>
            <a:lvl6pPr marL="2514600" indent="-228600" algn="ctr" eaLnBrk="0" fontAlgn="base" hangingPunct="0">
              <a:spcBef>
                <a:spcPct val="0"/>
              </a:spcBef>
              <a:spcAft>
                <a:spcPct val="0"/>
              </a:spcAft>
              <a:defRPr sz="2400" b="1" i="1">
                <a:solidFill>
                  <a:schemeClr val="tx1"/>
                </a:solidFill>
                <a:latin typeface="Arial Black" panose="020B0A04020102020204" pitchFamily="34" charset="0"/>
              </a:defRPr>
            </a:lvl6pPr>
            <a:lvl7pPr marL="2971800" indent="-228600" algn="ctr" eaLnBrk="0" fontAlgn="base" hangingPunct="0">
              <a:spcBef>
                <a:spcPct val="0"/>
              </a:spcBef>
              <a:spcAft>
                <a:spcPct val="0"/>
              </a:spcAft>
              <a:defRPr sz="2400" b="1" i="1">
                <a:solidFill>
                  <a:schemeClr val="tx1"/>
                </a:solidFill>
                <a:latin typeface="Arial Black" panose="020B0A04020102020204" pitchFamily="34" charset="0"/>
              </a:defRPr>
            </a:lvl7pPr>
            <a:lvl8pPr marL="3429000" indent="-228600" algn="ctr" eaLnBrk="0" fontAlgn="base" hangingPunct="0">
              <a:spcBef>
                <a:spcPct val="0"/>
              </a:spcBef>
              <a:spcAft>
                <a:spcPct val="0"/>
              </a:spcAft>
              <a:defRPr sz="2400" b="1" i="1">
                <a:solidFill>
                  <a:schemeClr val="tx1"/>
                </a:solidFill>
                <a:latin typeface="Arial Black" panose="020B0A04020102020204" pitchFamily="34" charset="0"/>
              </a:defRPr>
            </a:lvl8pPr>
            <a:lvl9pPr marL="3886200" indent="-228600" algn="ctr" eaLnBrk="0" fontAlgn="base" hangingPunct="0">
              <a:spcBef>
                <a:spcPct val="0"/>
              </a:spcBef>
              <a:spcAft>
                <a:spcPct val="0"/>
              </a:spcAft>
              <a:defRPr sz="2400" b="1" i="1">
                <a:solidFill>
                  <a:schemeClr val="tx1"/>
                </a:solidFill>
                <a:latin typeface="Arial Black" panose="020B0A04020102020204" pitchFamily="34" charset="0"/>
              </a:defRPr>
            </a:lvl9pPr>
          </a:lstStyle>
          <a:p>
            <a:pPr algn="ctr" eaLnBrk="1" hangingPunct="1"/>
            <a:r>
              <a:rPr lang="es-ES" sz="2100" b="0" u="sng" dirty="0" smtClean="0">
                <a:ln w="0"/>
                <a:effectLst>
                  <a:outerShdw blurRad="38100" dist="19050" dir="2700000" algn="tl" rotWithShape="0">
                    <a:schemeClr val="dk1">
                      <a:alpha val="40000"/>
                    </a:schemeClr>
                  </a:outerShdw>
                </a:effectLst>
                <a:uFill>
                  <a:solidFill>
                    <a:schemeClr val="accent5">
                      <a:lumMod val="25000"/>
                    </a:schemeClr>
                  </a:solidFill>
                </a:uFill>
                <a:latin typeface="Calibri" panose="020F0502020204030204" pitchFamily="34" charset="0"/>
              </a:rPr>
              <a:t>Presentación del Análisis y comentarios del Presupuesto por  Resultados - PPR, Inversión Pública - PI  </a:t>
            </a:r>
            <a:r>
              <a:rPr lang="es-ES" sz="2100" b="0" u="sng" dirty="0">
                <a:ln w="0"/>
                <a:effectLst>
                  <a:outerShdw blurRad="38100" dist="19050" dir="2700000" algn="tl" rotWithShape="0">
                    <a:schemeClr val="dk1">
                      <a:alpha val="40000"/>
                    </a:schemeClr>
                  </a:outerShdw>
                </a:effectLst>
                <a:uFill>
                  <a:solidFill>
                    <a:schemeClr val="accent5">
                      <a:lumMod val="25000"/>
                    </a:schemeClr>
                  </a:solidFill>
                </a:uFill>
                <a:latin typeface="Calibri" panose="020F0502020204030204" pitchFamily="34" charset="0"/>
              </a:rPr>
              <a:t>y Gasto </a:t>
            </a:r>
            <a:r>
              <a:rPr lang="es-ES" sz="2100" b="0" u="sng" dirty="0" smtClean="0">
                <a:ln w="0"/>
                <a:effectLst>
                  <a:outerShdw blurRad="38100" dist="19050" dir="2700000" algn="tl" rotWithShape="0">
                    <a:schemeClr val="dk1">
                      <a:alpha val="40000"/>
                    </a:schemeClr>
                  </a:outerShdw>
                </a:effectLst>
                <a:uFill>
                  <a:solidFill>
                    <a:schemeClr val="accent5">
                      <a:lumMod val="25000"/>
                    </a:schemeClr>
                  </a:solidFill>
                </a:uFill>
                <a:latin typeface="Calibri" panose="020F0502020204030204" pitchFamily="34" charset="0"/>
              </a:rPr>
              <a:t>Social - GS</a:t>
            </a:r>
            <a:endParaRPr lang="es-ES" sz="2100" b="0" u="sng" dirty="0">
              <a:ln w="0"/>
              <a:effectLst>
                <a:outerShdw blurRad="38100" dist="19050" dir="2700000" algn="tl" rotWithShape="0">
                  <a:schemeClr val="dk1">
                    <a:alpha val="40000"/>
                  </a:schemeClr>
                </a:outerShdw>
              </a:effectLst>
              <a:uFill>
                <a:solidFill>
                  <a:schemeClr val="accent5">
                    <a:lumMod val="25000"/>
                  </a:schemeClr>
                </a:solidFill>
              </a:uFill>
              <a:latin typeface="Calibri" panose="020F0502020204030204" pitchFamily="34" charset="0"/>
            </a:endParaRPr>
          </a:p>
        </p:txBody>
      </p:sp>
      <p:sp>
        <p:nvSpPr>
          <p:cNvPr id="6" name="16 CuadroTexto"/>
          <p:cNvSpPr txBox="1">
            <a:spLocks noChangeArrowheads="1"/>
          </p:cNvSpPr>
          <p:nvPr/>
        </p:nvSpPr>
        <p:spPr bwMode="auto">
          <a:xfrm>
            <a:off x="384373" y="1958719"/>
            <a:ext cx="82200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b="1" i="1">
                <a:solidFill>
                  <a:schemeClr val="tx1"/>
                </a:solidFill>
                <a:latin typeface="Arial Black" panose="020B0A04020102020204" pitchFamily="34" charset="0"/>
              </a:defRPr>
            </a:lvl1pPr>
            <a:lvl2pPr marL="742950" indent="-285750" eaLnBrk="0" hangingPunct="0">
              <a:defRPr sz="2400" b="1" i="1">
                <a:solidFill>
                  <a:schemeClr val="tx1"/>
                </a:solidFill>
                <a:latin typeface="Arial Black" panose="020B0A04020102020204" pitchFamily="34" charset="0"/>
              </a:defRPr>
            </a:lvl2pPr>
            <a:lvl3pPr marL="1143000" indent="-228600" eaLnBrk="0" hangingPunct="0">
              <a:defRPr sz="2400" b="1" i="1">
                <a:solidFill>
                  <a:schemeClr val="tx1"/>
                </a:solidFill>
                <a:latin typeface="Arial Black" panose="020B0A04020102020204" pitchFamily="34" charset="0"/>
              </a:defRPr>
            </a:lvl3pPr>
            <a:lvl4pPr marL="1600200" indent="-228600" eaLnBrk="0" hangingPunct="0">
              <a:defRPr sz="2400" b="1" i="1">
                <a:solidFill>
                  <a:schemeClr val="tx1"/>
                </a:solidFill>
                <a:latin typeface="Arial Black" panose="020B0A04020102020204" pitchFamily="34" charset="0"/>
              </a:defRPr>
            </a:lvl4pPr>
            <a:lvl5pPr marL="2057400" indent="-228600" eaLnBrk="0" hangingPunct="0">
              <a:defRPr sz="2400" b="1" i="1">
                <a:solidFill>
                  <a:schemeClr val="tx1"/>
                </a:solidFill>
                <a:latin typeface="Arial Black" panose="020B0A04020102020204" pitchFamily="34" charset="0"/>
              </a:defRPr>
            </a:lvl5pPr>
            <a:lvl6pPr marL="2514600" indent="-228600" algn="ctr" eaLnBrk="0" fontAlgn="base" hangingPunct="0">
              <a:spcBef>
                <a:spcPct val="0"/>
              </a:spcBef>
              <a:spcAft>
                <a:spcPct val="0"/>
              </a:spcAft>
              <a:defRPr sz="2400" b="1" i="1">
                <a:solidFill>
                  <a:schemeClr val="tx1"/>
                </a:solidFill>
                <a:latin typeface="Arial Black" panose="020B0A04020102020204" pitchFamily="34" charset="0"/>
              </a:defRPr>
            </a:lvl6pPr>
            <a:lvl7pPr marL="2971800" indent="-228600" algn="ctr" eaLnBrk="0" fontAlgn="base" hangingPunct="0">
              <a:spcBef>
                <a:spcPct val="0"/>
              </a:spcBef>
              <a:spcAft>
                <a:spcPct val="0"/>
              </a:spcAft>
              <a:defRPr sz="2400" b="1" i="1">
                <a:solidFill>
                  <a:schemeClr val="tx1"/>
                </a:solidFill>
                <a:latin typeface="Arial Black" panose="020B0A04020102020204" pitchFamily="34" charset="0"/>
              </a:defRPr>
            </a:lvl7pPr>
            <a:lvl8pPr marL="3429000" indent="-228600" algn="ctr" eaLnBrk="0" fontAlgn="base" hangingPunct="0">
              <a:spcBef>
                <a:spcPct val="0"/>
              </a:spcBef>
              <a:spcAft>
                <a:spcPct val="0"/>
              </a:spcAft>
              <a:defRPr sz="2400" b="1" i="1">
                <a:solidFill>
                  <a:schemeClr val="tx1"/>
                </a:solidFill>
                <a:latin typeface="Arial Black" panose="020B0A04020102020204" pitchFamily="34" charset="0"/>
              </a:defRPr>
            </a:lvl8pPr>
            <a:lvl9pPr marL="3886200" indent="-228600" algn="ctr" eaLnBrk="0" fontAlgn="base" hangingPunct="0">
              <a:spcBef>
                <a:spcPct val="0"/>
              </a:spcBef>
              <a:spcAft>
                <a:spcPct val="0"/>
              </a:spcAft>
              <a:defRPr sz="2400" b="1" i="1">
                <a:solidFill>
                  <a:schemeClr val="tx1"/>
                </a:solidFill>
                <a:latin typeface="Arial Black" panose="020B0A04020102020204" pitchFamily="34" charset="0"/>
              </a:defRPr>
            </a:lvl9pPr>
          </a:lstStyle>
          <a:p>
            <a:pPr algn="l" eaLnBrk="1" hangingPunct="1"/>
            <a:r>
              <a:rPr lang="es-ES" dirty="0">
                <a:solidFill>
                  <a:srgbClr val="FF0000"/>
                </a:solidFill>
                <a:latin typeface="Calibri" panose="020F0502020204030204" pitchFamily="34" charset="0"/>
              </a:rPr>
              <a:t>	</a:t>
            </a:r>
            <a:r>
              <a:rPr lang="es-ES" u="sng" dirty="0" smtClean="0">
                <a:solidFill>
                  <a:srgbClr val="FF0000"/>
                </a:solidFill>
                <a:latin typeface="Calibri" panose="020F0502020204030204" pitchFamily="34" charset="0"/>
              </a:rPr>
              <a:t>EMAIL</a:t>
            </a:r>
            <a:r>
              <a:rPr lang="es-ES" u="sng" dirty="0">
                <a:solidFill>
                  <a:srgbClr val="FF0000"/>
                </a:solidFill>
                <a:latin typeface="Calibri" panose="020F0502020204030204" pitchFamily="34" charset="0"/>
              </a:rPr>
              <a:t>:</a:t>
            </a:r>
          </a:p>
          <a:p>
            <a:pPr algn="l" eaLnBrk="1" hangingPunct="1">
              <a:buFont typeface="Arial" panose="020B0604020202020204" pitchFamily="34" charset="0"/>
              <a:buChar char="•"/>
            </a:pPr>
            <a:r>
              <a:rPr lang="es-ES" dirty="0" smtClean="0">
                <a:latin typeface="Calibri" panose="020F0502020204030204" pitchFamily="34" charset="0"/>
              </a:rPr>
              <a:t>Consignar </a:t>
            </a:r>
            <a:r>
              <a:rPr lang="es-ES" dirty="0">
                <a:latin typeface="Calibri" panose="020F0502020204030204" pitchFamily="34" charset="0"/>
              </a:rPr>
              <a:t>en el </a:t>
            </a:r>
            <a:r>
              <a:rPr lang="es-ES" dirty="0" smtClean="0">
                <a:latin typeface="Calibri" panose="020F0502020204030204" pitchFamily="34" charset="0"/>
              </a:rPr>
              <a:t>asunto del email: </a:t>
            </a:r>
            <a:r>
              <a:rPr lang="es-ES" dirty="0">
                <a:solidFill>
                  <a:srgbClr val="3366FF"/>
                </a:solidFill>
                <a:latin typeface="Calibri" panose="020F0502020204030204" pitchFamily="34" charset="0"/>
              </a:rPr>
              <a:t>Nombre de la </a:t>
            </a:r>
            <a:r>
              <a:rPr lang="es-ES" dirty="0" smtClean="0">
                <a:solidFill>
                  <a:srgbClr val="3366FF"/>
                </a:solidFill>
                <a:latin typeface="Calibri" panose="020F0502020204030204" pitchFamily="34" charset="0"/>
              </a:rPr>
              <a:t>Entidad</a:t>
            </a:r>
            <a:r>
              <a:rPr lang="es-ES" dirty="0" smtClean="0">
                <a:latin typeface="Calibri" panose="020F0502020204030204" pitchFamily="34" charset="0"/>
              </a:rPr>
              <a:t>.</a:t>
            </a:r>
            <a:endParaRPr lang="es-ES" dirty="0">
              <a:latin typeface="Calibri" panose="020F0502020204030204" pitchFamily="34" charset="0"/>
            </a:endParaRPr>
          </a:p>
          <a:p>
            <a:pPr algn="l" eaLnBrk="1" hangingPunct="1">
              <a:buFont typeface="Arial" panose="020B0604020202020204" pitchFamily="34" charset="0"/>
              <a:buChar char="•"/>
            </a:pPr>
            <a:r>
              <a:rPr lang="es-ES" dirty="0">
                <a:latin typeface="Calibri" panose="020F0502020204030204" pitchFamily="34" charset="0"/>
              </a:rPr>
              <a:t>Solicitar la confirmación de la recepción</a:t>
            </a:r>
            <a:r>
              <a:rPr lang="es-ES" dirty="0" smtClean="0">
                <a:latin typeface="Calibri" panose="020F0502020204030204" pitchFamily="34" charset="0"/>
              </a:rPr>
              <a:t>.</a:t>
            </a:r>
          </a:p>
          <a:p>
            <a:pPr eaLnBrk="1" hangingPunct="1">
              <a:buFont typeface="Arial" panose="020B0604020202020204" pitchFamily="34" charset="0"/>
              <a:buChar char="•"/>
            </a:pPr>
            <a:r>
              <a:rPr lang="es-ES" dirty="0" smtClean="0">
                <a:latin typeface="Calibri" panose="020F0502020204030204" pitchFamily="34" charset="0"/>
              </a:rPr>
              <a:t>Emails: </a:t>
            </a:r>
            <a:r>
              <a:rPr lang="es-ES" dirty="0">
                <a:latin typeface="Calibri" panose="020F0502020204030204" pitchFamily="34" charset="0"/>
                <a:hlinkClick r:id="rId3"/>
              </a:rPr>
              <a:t>pcancino@mef.gob.pe </a:t>
            </a:r>
            <a:r>
              <a:rPr lang="es-ES" dirty="0" smtClean="0">
                <a:latin typeface="Calibri" panose="020F0502020204030204" pitchFamily="34" charset="0"/>
              </a:rPr>
              <a:t>; </a:t>
            </a:r>
            <a:r>
              <a:rPr lang="es-ES" dirty="0" smtClean="0">
                <a:latin typeface="Calibri" panose="020F0502020204030204" pitchFamily="34" charset="0"/>
                <a:hlinkClick r:id="rId4"/>
              </a:rPr>
              <a:t>mcrisanto@mef.gob.pe</a:t>
            </a:r>
            <a:r>
              <a:rPr lang="es-ES" dirty="0" smtClean="0">
                <a:latin typeface="Calibri" panose="020F0502020204030204" pitchFamily="34" charset="0"/>
              </a:rPr>
              <a:t> ; </a:t>
            </a:r>
            <a:r>
              <a:rPr lang="es-ES" dirty="0" smtClean="0">
                <a:latin typeface="Calibri" panose="020F0502020204030204" pitchFamily="34" charset="0"/>
                <a:hlinkClick r:id="rId5"/>
              </a:rPr>
              <a:t>rrobles@mef.gob.pe</a:t>
            </a:r>
            <a:r>
              <a:rPr lang="es-ES" dirty="0" smtClean="0">
                <a:latin typeface="Calibri" panose="020F0502020204030204" pitchFamily="34" charset="0"/>
              </a:rPr>
              <a:t>  Anexo: 3235</a:t>
            </a:r>
          </a:p>
          <a:p>
            <a:pPr eaLnBrk="1" hangingPunct="1">
              <a:buFont typeface="Arial" panose="020B0604020202020204" pitchFamily="34" charset="0"/>
              <a:buChar char="•"/>
            </a:pPr>
            <a:r>
              <a:rPr lang="es-ES" dirty="0" smtClean="0">
                <a:latin typeface="Calibri" panose="020F0502020204030204" pitchFamily="34" charset="0"/>
                <a:hlinkClick r:id="rId6"/>
              </a:rPr>
              <a:t>equispe@mef.gob.pe</a:t>
            </a:r>
            <a:r>
              <a:rPr lang="es-ES" dirty="0" smtClean="0">
                <a:latin typeface="Calibri" panose="020F0502020204030204" pitchFamily="34" charset="0"/>
              </a:rPr>
              <a:t> Anexo 3273</a:t>
            </a:r>
            <a:endParaRPr lang="es-ES" dirty="0">
              <a:latin typeface="Calibri" panose="020F0502020204030204" pitchFamily="34" charset="0"/>
            </a:endParaRPr>
          </a:p>
        </p:txBody>
      </p:sp>
      <p:sp>
        <p:nvSpPr>
          <p:cNvPr id="7" name="21 CuadroTexto"/>
          <p:cNvSpPr txBox="1">
            <a:spLocks noChangeArrowheads="1"/>
          </p:cNvSpPr>
          <p:nvPr/>
        </p:nvSpPr>
        <p:spPr bwMode="auto">
          <a:xfrm>
            <a:off x="461962" y="4077072"/>
            <a:ext cx="835851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2400" b="1" i="1">
                <a:solidFill>
                  <a:schemeClr val="tx1"/>
                </a:solidFill>
                <a:latin typeface="Arial Black" panose="020B0A04020102020204" pitchFamily="34" charset="0"/>
              </a:defRPr>
            </a:lvl1pPr>
            <a:lvl2pPr marL="742950" indent="-285750" eaLnBrk="0" hangingPunct="0">
              <a:defRPr sz="2400" b="1" i="1">
                <a:solidFill>
                  <a:schemeClr val="tx1"/>
                </a:solidFill>
                <a:latin typeface="Arial Black" panose="020B0A04020102020204" pitchFamily="34" charset="0"/>
              </a:defRPr>
            </a:lvl2pPr>
            <a:lvl3pPr marL="1143000" indent="-228600" eaLnBrk="0" hangingPunct="0">
              <a:defRPr sz="2400" b="1" i="1">
                <a:solidFill>
                  <a:schemeClr val="tx1"/>
                </a:solidFill>
                <a:latin typeface="Arial Black" panose="020B0A04020102020204" pitchFamily="34" charset="0"/>
              </a:defRPr>
            </a:lvl3pPr>
            <a:lvl4pPr marL="1600200" indent="-228600" eaLnBrk="0" hangingPunct="0">
              <a:defRPr sz="2400" b="1" i="1">
                <a:solidFill>
                  <a:schemeClr val="tx1"/>
                </a:solidFill>
                <a:latin typeface="Arial Black" panose="020B0A04020102020204" pitchFamily="34" charset="0"/>
              </a:defRPr>
            </a:lvl4pPr>
            <a:lvl5pPr marL="2057400" indent="-228600" eaLnBrk="0" hangingPunct="0">
              <a:defRPr sz="2400" b="1" i="1">
                <a:solidFill>
                  <a:schemeClr val="tx1"/>
                </a:solidFill>
                <a:latin typeface="Arial Black" panose="020B0A04020102020204" pitchFamily="34" charset="0"/>
              </a:defRPr>
            </a:lvl5pPr>
            <a:lvl6pPr marL="2514600" indent="-228600" algn="ctr" eaLnBrk="0" fontAlgn="base" hangingPunct="0">
              <a:spcBef>
                <a:spcPct val="0"/>
              </a:spcBef>
              <a:spcAft>
                <a:spcPct val="0"/>
              </a:spcAft>
              <a:defRPr sz="2400" b="1" i="1">
                <a:solidFill>
                  <a:schemeClr val="tx1"/>
                </a:solidFill>
                <a:latin typeface="Arial Black" panose="020B0A04020102020204" pitchFamily="34" charset="0"/>
              </a:defRPr>
            </a:lvl6pPr>
            <a:lvl7pPr marL="2971800" indent="-228600" algn="ctr" eaLnBrk="0" fontAlgn="base" hangingPunct="0">
              <a:spcBef>
                <a:spcPct val="0"/>
              </a:spcBef>
              <a:spcAft>
                <a:spcPct val="0"/>
              </a:spcAft>
              <a:defRPr sz="2400" b="1" i="1">
                <a:solidFill>
                  <a:schemeClr val="tx1"/>
                </a:solidFill>
                <a:latin typeface="Arial Black" panose="020B0A04020102020204" pitchFamily="34" charset="0"/>
              </a:defRPr>
            </a:lvl7pPr>
            <a:lvl8pPr marL="3429000" indent="-228600" algn="ctr" eaLnBrk="0" fontAlgn="base" hangingPunct="0">
              <a:spcBef>
                <a:spcPct val="0"/>
              </a:spcBef>
              <a:spcAft>
                <a:spcPct val="0"/>
              </a:spcAft>
              <a:defRPr sz="2400" b="1" i="1">
                <a:solidFill>
                  <a:schemeClr val="tx1"/>
                </a:solidFill>
                <a:latin typeface="Arial Black" panose="020B0A04020102020204" pitchFamily="34" charset="0"/>
              </a:defRPr>
            </a:lvl8pPr>
            <a:lvl9pPr marL="3886200" indent="-228600" algn="ctr" eaLnBrk="0" fontAlgn="base" hangingPunct="0">
              <a:spcBef>
                <a:spcPct val="0"/>
              </a:spcBef>
              <a:spcAft>
                <a:spcPct val="0"/>
              </a:spcAft>
              <a:defRPr sz="2400" b="1" i="1">
                <a:solidFill>
                  <a:schemeClr val="tx1"/>
                </a:solidFill>
                <a:latin typeface="Arial Black" panose="020B0A04020102020204" pitchFamily="34" charset="0"/>
              </a:defRPr>
            </a:lvl9pPr>
          </a:lstStyle>
          <a:p>
            <a:pPr algn="l" eaLnBrk="1" hangingPunct="1"/>
            <a:r>
              <a:rPr lang="es-ES" dirty="0" smtClean="0">
                <a:solidFill>
                  <a:srgbClr val="FF0000"/>
                </a:solidFill>
                <a:latin typeface="Calibri" panose="020F0502020204030204" pitchFamily="34" charset="0"/>
              </a:rPr>
              <a:t>     </a:t>
            </a:r>
            <a:r>
              <a:rPr lang="es-ES" u="sng" dirty="0" smtClean="0">
                <a:solidFill>
                  <a:srgbClr val="FF0000"/>
                </a:solidFill>
                <a:latin typeface="Calibri" panose="020F0502020204030204" pitchFamily="34" charset="0"/>
              </a:rPr>
              <a:t>CD</a:t>
            </a:r>
            <a:r>
              <a:rPr lang="es-ES" u="sng" dirty="0">
                <a:solidFill>
                  <a:srgbClr val="FF0000"/>
                </a:solidFill>
                <a:latin typeface="Calibri" panose="020F0502020204030204" pitchFamily="34" charset="0"/>
              </a:rPr>
              <a:t>:</a:t>
            </a:r>
          </a:p>
          <a:p>
            <a:pPr algn="l" eaLnBrk="1" hangingPunct="1">
              <a:buFont typeface="Arial" panose="020B0604020202020204" pitchFamily="34" charset="0"/>
              <a:buChar char="•"/>
            </a:pPr>
            <a:r>
              <a:rPr lang="es-ES" dirty="0" smtClean="0">
                <a:latin typeface="Calibri" panose="020F0502020204030204" pitchFamily="34" charset="0"/>
              </a:rPr>
              <a:t>Colocar </a:t>
            </a:r>
            <a:r>
              <a:rPr lang="es-ES" dirty="0">
                <a:latin typeface="Calibri" panose="020F0502020204030204" pitchFamily="34" charset="0"/>
              </a:rPr>
              <a:t>en una etiqueta el nombre de la entidad </a:t>
            </a:r>
            <a:endParaRPr lang="es-ES" dirty="0" smtClean="0">
              <a:latin typeface="Calibri" panose="020F0502020204030204" pitchFamily="34" charset="0"/>
            </a:endParaRPr>
          </a:p>
          <a:p>
            <a:pPr algn="l" eaLnBrk="1" hangingPunct="1">
              <a:buFont typeface="Arial" panose="020B0604020202020204" pitchFamily="34" charset="0"/>
              <a:buChar char="•"/>
            </a:pPr>
            <a:r>
              <a:rPr lang="es-ES" dirty="0" smtClean="0">
                <a:latin typeface="Calibri" panose="020F0502020204030204" pitchFamily="34" charset="0"/>
              </a:rPr>
              <a:t>Indicar </a:t>
            </a:r>
            <a:r>
              <a:rPr lang="es-ES" dirty="0">
                <a:latin typeface="Calibri" panose="020F0502020204030204" pitchFamily="34" charset="0"/>
              </a:rPr>
              <a:t>los títulos de los </a:t>
            </a:r>
            <a:r>
              <a:rPr lang="es-ES" dirty="0" smtClean="0">
                <a:latin typeface="Calibri" panose="020F0502020204030204" pitchFamily="34" charset="0"/>
              </a:rPr>
              <a:t>temas de los archivos copiados.</a:t>
            </a:r>
            <a:endParaRPr lang="es-ES" dirty="0">
              <a:latin typeface="Calibri" panose="020F0502020204030204" pitchFamily="34" charset="0"/>
            </a:endParaRPr>
          </a:p>
          <a:p>
            <a:pPr algn="l" eaLnBrk="1" hangingPunct="1">
              <a:buFont typeface="Arial" panose="020B0604020202020204" pitchFamily="34" charset="0"/>
              <a:buChar char="•"/>
            </a:pPr>
            <a:r>
              <a:rPr lang="es-ES" sz="4000" b="0" dirty="0">
                <a:solidFill>
                  <a:srgbClr val="3366FF"/>
                </a:solidFill>
                <a:latin typeface="Calibri" panose="020F0502020204030204" pitchFamily="34" charset="0"/>
              </a:rPr>
              <a:t>Comprobar que este grabado el (los) </a:t>
            </a:r>
            <a:r>
              <a:rPr lang="es-ES" sz="4000" b="0" dirty="0" smtClean="0">
                <a:solidFill>
                  <a:srgbClr val="3366FF"/>
                </a:solidFill>
                <a:latin typeface="Calibri" panose="020F0502020204030204" pitchFamily="34" charset="0"/>
              </a:rPr>
              <a:t>archivos en el CD (muy importante)</a:t>
            </a:r>
            <a:endParaRPr lang="es-ES" sz="4000" b="0" dirty="0">
              <a:solidFill>
                <a:srgbClr val="3366FF"/>
              </a:solidFill>
              <a:latin typeface="Calibri" panose="020F0502020204030204" pitchFamily="34" charset="0"/>
            </a:endParaRPr>
          </a:p>
        </p:txBody>
      </p:sp>
      <p:sp>
        <p:nvSpPr>
          <p:cNvPr id="2" name="CuadroTexto 1"/>
          <p:cNvSpPr txBox="1"/>
          <p:nvPr/>
        </p:nvSpPr>
        <p:spPr>
          <a:xfrm>
            <a:off x="179513" y="1196752"/>
            <a:ext cx="8856984" cy="646331"/>
          </a:xfrm>
          <a:prstGeom prst="rect">
            <a:avLst/>
          </a:prstGeom>
          <a:noFill/>
        </p:spPr>
        <p:txBody>
          <a:bodyPr wrap="square" rtlCol="0">
            <a:spAutoFit/>
          </a:bodyPr>
          <a:lstStyle/>
          <a:p>
            <a:pPr algn="just"/>
            <a:r>
              <a:rPr lang="es-ES" sz="1800" dirty="0" smtClean="0"/>
              <a:t>Este análisis y comentarios además de adjuntarse físicamente en la carpeta se deberá presentar a través de:</a:t>
            </a:r>
            <a:endParaRPr lang="es-ES" sz="1800" dirty="0"/>
          </a:p>
        </p:txBody>
      </p:sp>
    </p:spTree>
    <p:extLst>
      <p:ext uri="{BB962C8B-B14F-4D97-AF65-F5344CB8AC3E}">
        <p14:creationId xmlns:p14="http://schemas.microsoft.com/office/powerpoint/2010/main" val="346570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73" y="-6256"/>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sp>
        <p:nvSpPr>
          <p:cNvPr id="6" name="CuadroTexto 5"/>
          <p:cNvSpPr txBox="1"/>
          <p:nvPr/>
        </p:nvSpPr>
        <p:spPr>
          <a:xfrm>
            <a:off x="251520" y="293600"/>
            <a:ext cx="8438529" cy="400110"/>
          </a:xfrm>
          <a:prstGeom prst="rect">
            <a:avLst/>
          </a:prstGeom>
          <a:noFill/>
        </p:spPr>
        <p:txBody>
          <a:bodyPr wrap="none" rtlCol="0">
            <a:spAutoFit/>
          </a:bodyPr>
          <a:lstStyle/>
          <a:p>
            <a:r>
              <a:rPr lang="es-ES" sz="2000" b="1" dirty="0" smtClean="0"/>
              <a:t>DIRECTIVA DE CIERRE CONTABLE N°……..2015-EF/51.01</a:t>
            </a:r>
            <a:endParaRPr lang="es-ES" sz="2000" b="1" dirty="0"/>
          </a:p>
        </p:txBody>
      </p:sp>
      <p:sp>
        <p:nvSpPr>
          <p:cNvPr id="7" name="CuadroTexto 6"/>
          <p:cNvSpPr txBox="1"/>
          <p:nvPr/>
        </p:nvSpPr>
        <p:spPr>
          <a:xfrm>
            <a:off x="288775" y="754512"/>
            <a:ext cx="8581595" cy="923330"/>
          </a:xfrm>
          <a:prstGeom prst="rect">
            <a:avLst/>
          </a:prstGeom>
          <a:noFill/>
        </p:spPr>
        <p:txBody>
          <a:bodyPr wrap="square" rtlCol="0">
            <a:spAutoFit/>
          </a:bodyPr>
          <a:lstStyle/>
          <a:p>
            <a:pPr algn="just"/>
            <a:r>
              <a:rPr lang="es-ES" sz="1800" dirty="0" smtClean="0">
                <a:latin typeface="Calibri" panose="020F0502020204030204" pitchFamily="34" charset="0"/>
              </a:rPr>
              <a:t>5. LINEAMIENTOS PARA EL CIERRE CONTABLE  Y PRESENTACIÓN DE LA INFORMACIÓN PARA LA CONSOLIDACIÓN, ESTADISTICAS, PRESUPUESTO DE GASTOS POR RESULTADOS, PRESUPUESTO DE INVERSIÓN Y GASTO SOCIAL </a:t>
            </a:r>
            <a:endParaRPr lang="es-ES" sz="1800" dirty="0">
              <a:latin typeface="Calibri" panose="020F0502020204030204" pitchFamily="34" charset="0"/>
            </a:endParaRPr>
          </a:p>
        </p:txBody>
      </p:sp>
      <p:sp>
        <p:nvSpPr>
          <p:cNvPr id="8" name="CuadroTexto 7"/>
          <p:cNvSpPr txBox="1"/>
          <p:nvPr/>
        </p:nvSpPr>
        <p:spPr>
          <a:xfrm>
            <a:off x="288775" y="1743782"/>
            <a:ext cx="8581595" cy="4801314"/>
          </a:xfrm>
          <a:prstGeom prst="rect">
            <a:avLst/>
          </a:prstGeom>
          <a:noFill/>
        </p:spPr>
        <p:txBody>
          <a:bodyPr wrap="square" rtlCol="0">
            <a:spAutoFit/>
          </a:bodyPr>
          <a:lstStyle/>
          <a:p>
            <a:r>
              <a:rPr lang="es-ES" sz="2200" dirty="0" smtClean="0">
                <a:latin typeface="Calibri" panose="020F0502020204030204" pitchFamily="34" charset="0"/>
              </a:rPr>
              <a:t>Información requerida a las entidades del Sector Público comprendidas en el numeral 3 Alcance, de la presente Directiva.</a:t>
            </a:r>
          </a:p>
          <a:p>
            <a:r>
              <a:rPr lang="es-ES" sz="2200" dirty="0" smtClean="0">
                <a:solidFill>
                  <a:srgbClr val="FF0000"/>
                </a:solidFill>
                <a:latin typeface="Calibri" panose="020F0502020204030204" pitchFamily="34" charset="0"/>
              </a:rPr>
              <a:t>5.1</a:t>
            </a:r>
            <a:r>
              <a:rPr lang="es-ES" sz="2200" dirty="0" smtClean="0">
                <a:latin typeface="Calibri" panose="020F0502020204030204" pitchFamily="34" charset="0"/>
              </a:rPr>
              <a:t> Información de Transacciones y Saldos de Operaciones Reciprocas.</a:t>
            </a:r>
          </a:p>
          <a:p>
            <a:r>
              <a:rPr lang="es-ES" sz="2200" dirty="0" smtClean="0">
                <a:solidFill>
                  <a:srgbClr val="FF0000"/>
                </a:solidFill>
                <a:latin typeface="Calibri" panose="020F0502020204030204" pitchFamily="34" charset="0"/>
              </a:rPr>
              <a:t>5.2</a:t>
            </a:r>
            <a:r>
              <a:rPr lang="es-ES" sz="2200" dirty="0" smtClean="0">
                <a:latin typeface="Calibri" panose="020F0502020204030204" pitchFamily="34" charset="0"/>
              </a:rPr>
              <a:t> Información de Reportes Estadísticos</a:t>
            </a:r>
          </a:p>
          <a:p>
            <a:pPr marL="358775" indent="-358775"/>
            <a:r>
              <a:rPr lang="es-ES" sz="2200" dirty="0" smtClean="0">
                <a:solidFill>
                  <a:srgbClr val="FF0000"/>
                </a:solidFill>
                <a:latin typeface="Calibri" panose="020F0502020204030204" pitchFamily="34" charset="0"/>
              </a:rPr>
              <a:t>5.3</a:t>
            </a:r>
            <a:r>
              <a:rPr lang="es-ES" sz="2200" dirty="0" smtClean="0">
                <a:latin typeface="Calibri" panose="020F0502020204030204" pitchFamily="34" charset="0"/>
              </a:rPr>
              <a:t> Presupuesto de Gastos por Resultados, Presupuesto de Inversión y Metas Físicas y Gasto    Social.</a:t>
            </a:r>
          </a:p>
          <a:p>
            <a:pPr marL="358775"/>
            <a:r>
              <a:rPr lang="es-ES" sz="2200" dirty="0" smtClean="0">
                <a:solidFill>
                  <a:srgbClr val="3366FF"/>
                </a:solidFill>
                <a:latin typeface="Calibri" panose="020F0502020204030204" pitchFamily="34" charset="0"/>
              </a:rPr>
              <a:t>5.3.1</a:t>
            </a:r>
            <a:r>
              <a:rPr lang="es-ES" sz="2200" dirty="0" smtClean="0">
                <a:latin typeface="Calibri" panose="020F0502020204030204" pitchFamily="34" charset="0"/>
              </a:rPr>
              <a:t>  Información sobre el Presupuesto de Gastos por Resultados – PPR</a:t>
            </a:r>
          </a:p>
          <a:p>
            <a:pPr marL="358775"/>
            <a:r>
              <a:rPr lang="es-ES" sz="2200" dirty="0">
                <a:latin typeface="Calibri" panose="020F0502020204030204" pitchFamily="34" charset="0"/>
              </a:rPr>
              <a:t>	</a:t>
            </a:r>
            <a:r>
              <a:rPr lang="es-ES" sz="2200" dirty="0" smtClean="0">
                <a:latin typeface="Calibri" panose="020F0502020204030204" pitchFamily="34" charset="0"/>
              </a:rPr>
              <a:t>Reportes del PPR y análisis y comentario.</a:t>
            </a:r>
          </a:p>
          <a:p>
            <a:pPr marL="358775"/>
            <a:r>
              <a:rPr lang="es-ES" sz="2200" dirty="0" smtClean="0">
                <a:solidFill>
                  <a:srgbClr val="3366FF"/>
                </a:solidFill>
                <a:latin typeface="Calibri" panose="020F0502020204030204" pitchFamily="34" charset="0"/>
              </a:rPr>
              <a:t>5.3.2</a:t>
            </a:r>
            <a:r>
              <a:rPr lang="es-ES" sz="2200" dirty="0" smtClean="0">
                <a:latin typeface="Calibri" panose="020F0502020204030204" pitchFamily="34" charset="0"/>
              </a:rPr>
              <a:t>  información del Presupuesto de Inversión y Metas Físicas – PI</a:t>
            </a:r>
          </a:p>
          <a:p>
            <a:pPr marL="358775"/>
            <a:r>
              <a:rPr lang="es-ES" sz="2200" dirty="0">
                <a:latin typeface="Calibri" panose="020F0502020204030204" pitchFamily="34" charset="0"/>
              </a:rPr>
              <a:t>	</a:t>
            </a:r>
            <a:r>
              <a:rPr lang="es-ES" sz="2200" dirty="0" smtClean="0">
                <a:latin typeface="Calibri" panose="020F0502020204030204" pitchFamily="34" charset="0"/>
              </a:rPr>
              <a:t>Reportes de Inversión Pública – PI y análisis y comentarios.</a:t>
            </a:r>
          </a:p>
          <a:p>
            <a:pPr marL="358775"/>
            <a:r>
              <a:rPr lang="es-ES" sz="2200" dirty="0" smtClean="0">
                <a:solidFill>
                  <a:srgbClr val="3366FF"/>
                </a:solidFill>
                <a:latin typeface="Calibri" panose="020F0502020204030204" pitchFamily="34" charset="0"/>
              </a:rPr>
              <a:t>5.3.3</a:t>
            </a:r>
            <a:r>
              <a:rPr lang="es-ES" sz="2200" dirty="0" smtClean="0">
                <a:latin typeface="Calibri" panose="020F0502020204030204" pitchFamily="34" charset="0"/>
              </a:rPr>
              <a:t>  Información sobre el Gasto Social – GS </a:t>
            </a:r>
          </a:p>
          <a:p>
            <a:pPr marL="358775"/>
            <a:r>
              <a:rPr lang="es-ES" sz="2200" dirty="0">
                <a:latin typeface="Calibri" panose="020F0502020204030204" pitchFamily="34" charset="0"/>
              </a:rPr>
              <a:t>	</a:t>
            </a:r>
            <a:r>
              <a:rPr lang="es-ES" sz="2200" dirty="0" smtClean="0">
                <a:latin typeface="Calibri" panose="020F0502020204030204" pitchFamily="34" charset="0"/>
              </a:rPr>
              <a:t>Reportes de Gasto Social – GS y análisis y comentarios.</a:t>
            </a:r>
          </a:p>
          <a:p>
            <a:pPr marL="358775"/>
            <a:endParaRPr lang="es-ES" sz="2000" dirty="0">
              <a:latin typeface="Calibri" panose="020F0502020204030204" pitchFamily="34" charset="0"/>
            </a:endParaRPr>
          </a:p>
        </p:txBody>
      </p:sp>
    </p:spTree>
    <p:extLst>
      <p:ext uri="{BB962C8B-B14F-4D97-AF65-F5344CB8AC3E}">
        <p14:creationId xmlns:p14="http://schemas.microsoft.com/office/powerpoint/2010/main" val="21893513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73" y="-6256"/>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sp>
        <p:nvSpPr>
          <p:cNvPr id="6" name="CuadroTexto 5"/>
          <p:cNvSpPr txBox="1"/>
          <p:nvPr/>
        </p:nvSpPr>
        <p:spPr>
          <a:xfrm>
            <a:off x="251520" y="293600"/>
            <a:ext cx="8438529" cy="400110"/>
          </a:xfrm>
          <a:prstGeom prst="rect">
            <a:avLst/>
          </a:prstGeom>
          <a:noFill/>
        </p:spPr>
        <p:txBody>
          <a:bodyPr wrap="none" rtlCol="0">
            <a:spAutoFit/>
          </a:bodyPr>
          <a:lstStyle/>
          <a:p>
            <a:r>
              <a:rPr lang="es-ES" sz="2000" b="1" dirty="0" smtClean="0"/>
              <a:t>DIRECTIVA DE CIERRE CONTABLE N°……..2015-EF/51.01</a:t>
            </a:r>
            <a:endParaRPr lang="es-ES" sz="2000" b="1" dirty="0"/>
          </a:p>
        </p:txBody>
      </p:sp>
      <p:sp>
        <p:nvSpPr>
          <p:cNvPr id="2" name="CuadroTexto 1"/>
          <p:cNvSpPr txBox="1"/>
          <p:nvPr/>
        </p:nvSpPr>
        <p:spPr>
          <a:xfrm>
            <a:off x="220319" y="693710"/>
            <a:ext cx="8829261" cy="2554545"/>
          </a:xfrm>
          <a:prstGeom prst="rect">
            <a:avLst/>
          </a:prstGeom>
          <a:noFill/>
        </p:spPr>
        <p:txBody>
          <a:bodyPr wrap="square" rtlCol="0">
            <a:spAutoFit/>
          </a:bodyPr>
          <a:lstStyle/>
          <a:p>
            <a:pPr algn="just"/>
            <a:r>
              <a:rPr lang="es-ES" sz="2000" dirty="0" smtClean="0">
                <a:solidFill>
                  <a:srgbClr val="3366FF"/>
                </a:solidFill>
                <a:latin typeface="Calibri" panose="020F0502020204030204" pitchFamily="34" charset="0"/>
              </a:rPr>
              <a:t>PPR.: </a:t>
            </a:r>
            <a:r>
              <a:rPr lang="es-ES" sz="2000" dirty="0" smtClean="0">
                <a:latin typeface="Calibri" panose="020F0502020204030204" pitchFamily="34" charset="0"/>
              </a:rPr>
              <a:t>Estos formatos no son editables, se generan automáticamente y su presentación es de carácter obligatorio, incluyendo aquellas entidades que no se encuentran articulada a PP, lo cual no exime de la responsabilidad de verificar las cifras que se presentan en dichos formatos, cuyos importes deben ser conciliados con los totales de los formatos PP-2 y la ejecución del gasto EP-1; además deben ser visados por los funcionarios responsables de la programación del presupuesto y la ejecución y firmados por el Director de Presupuesto, Administración y Titular del Pliego. </a:t>
            </a:r>
            <a:endParaRPr lang="es-ES" sz="2000" dirty="0">
              <a:latin typeface="Calibri" panose="020F0502020204030204" pitchFamily="34" charset="0"/>
            </a:endParaRPr>
          </a:p>
        </p:txBody>
      </p:sp>
      <p:sp>
        <p:nvSpPr>
          <p:cNvPr id="5" name="Rectángulo 4"/>
          <p:cNvSpPr/>
          <p:nvPr/>
        </p:nvSpPr>
        <p:spPr>
          <a:xfrm>
            <a:off x="169676" y="3145988"/>
            <a:ext cx="8722804" cy="3662541"/>
          </a:xfrm>
          <a:prstGeom prst="rect">
            <a:avLst/>
          </a:prstGeom>
        </p:spPr>
        <p:txBody>
          <a:bodyPr wrap="square">
            <a:spAutoFit/>
          </a:bodyPr>
          <a:lstStyle/>
          <a:p>
            <a:pPr algn="just">
              <a:spcBef>
                <a:spcPts val="600"/>
              </a:spcBef>
              <a:spcAft>
                <a:spcPts val="0"/>
              </a:spcAft>
            </a:pPr>
            <a:r>
              <a:rPr lang="es-ES" sz="2000" b="1" dirty="0">
                <a:solidFill>
                  <a:srgbClr val="000000"/>
                </a:solidFill>
                <a:latin typeface="Calibri" panose="020F0502020204030204" pitchFamily="34" charset="0"/>
                <a:ea typeface="Times New Roman" panose="02020603050405020304" pitchFamily="18" charset="0"/>
              </a:rPr>
              <a:t>Análisis y comentarios:</a:t>
            </a:r>
            <a:r>
              <a:rPr lang="es-ES" sz="2000" dirty="0">
                <a:solidFill>
                  <a:srgbClr val="000000"/>
                </a:solidFill>
                <a:latin typeface="Calibri" panose="020F0502020204030204" pitchFamily="34" charset="0"/>
                <a:ea typeface="Times New Roman" panose="02020603050405020304" pitchFamily="18" charset="0"/>
              </a:rPr>
              <a:t> La entidad presentará un análisis cualitativo y cuantitativo sobre la variación del Presupuesto Institucional Modificado-PIM respecto a la Ejecución del Gasto, considerando las variaciones que resultan,  principalmente en la categoría de los Programas Presupuestales como son los Productos y Proyectos de esta categoría.</a:t>
            </a:r>
            <a:endParaRPr lang="es-ES" sz="3200" dirty="0">
              <a:solidFill>
                <a:srgbClr val="000000"/>
              </a:solidFill>
              <a:latin typeface="Calibri" panose="020F0502020204030204" pitchFamily="34" charset="0"/>
              <a:ea typeface="Times New Roman" panose="02020603050405020304" pitchFamily="18" charset="0"/>
            </a:endParaRPr>
          </a:p>
          <a:p>
            <a:pPr algn="just">
              <a:spcBef>
                <a:spcPts val="0"/>
              </a:spcBef>
              <a:spcAft>
                <a:spcPts val="0"/>
              </a:spcAft>
            </a:pPr>
            <a:r>
              <a:rPr lang="es-ES"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Aquellas entidades, cuyo presupuesto no se encuentre articulado a los Programas Presupuestales, efectuará el análisis por las genéricas que expliquen dichas variaciones principalmente la genérica 2.3 Bienes y Servicios, 2.5 Otros gastos corrientes (de ser el caso) así </a:t>
            </a:r>
            <a:r>
              <a:rPr lang="es-ES" sz="2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como </a:t>
            </a:r>
            <a:r>
              <a:rPr lang="es-ES"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 genérica 2.6 Adquisición de Activos No Financieros </a:t>
            </a:r>
            <a:r>
              <a:rPr lang="es-ES" sz="2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(proyectos</a:t>
            </a:r>
            <a:r>
              <a:rPr lang="es-ES"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s-ES" sz="2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si tienen presupuesto </a:t>
            </a:r>
            <a:r>
              <a:rPr lang="es-ES"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programados en estas genéricas, entre otras</a:t>
            </a:r>
            <a:r>
              <a:rPr lang="es-ES" sz="32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s-ES" sz="4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86191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73" y="-6256"/>
            <a:ext cx="9144000" cy="6886575"/>
          </a:xfrm>
          <a:prstGeom prst="rect">
            <a:avLst/>
          </a:prstGeom>
        </p:spPr>
      </p:pic>
      <p:sp>
        <p:nvSpPr>
          <p:cNvPr id="4" name="Marcador de pie de página 3"/>
          <p:cNvSpPr>
            <a:spLocks noGrp="1"/>
          </p:cNvSpPr>
          <p:nvPr>
            <p:ph type="ftr" sz="quarter" idx="11"/>
          </p:nvPr>
        </p:nvSpPr>
        <p:spPr/>
        <p:txBody>
          <a:bodyPr/>
          <a:lstStyle/>
          <a:p>
            <a:r>
              <a:rPr lang="es-PE" i="0" dirty="0" smtClean="0">
                <a:solidFill>
                  <a:srgbClr val="002060"/>
                </a:solidFill>
                <a:effectLst/>
              </a:rPr>
              <a:t>Dirección General de Contabilidad Pública</a:t>
            </a:r>
            <a:endParaRPr lang="es-PE" i="0" dirty="0">
              <a:solidFill>
                <a:srgbClr val="002060"/>
              </a:solidFill>
              <a:effectLst/>
            </a:endParaRPr>
          </a:p>
        </p:txBody>
      </p:sp>
      <p:sp>
        <p:nvSpPr>
          <p:cNvPr id="6" name="CuadroTexto 5"/>
          <p:cNvSpPr txBox="1"/>
          <p:nvPr/>
        </p:nvSpPr>
        <p:spPr>
          <a:xfrm>
            <a:off x="251520" y="293600"/>
            <a:ext cx="7579319" cy="400110"/>
          </a:xfrm>
          <a:prstGeom prst="rect">
            <a:avLst/>
          </a:prstGeom>
          <a:noFill/>
        </p:spPr>
        <p:txBody>
          <a:bodyPr wrap="none" rtlCol="0">
            <a:spAutoFit/>
          </a:bodyPr>
          <a:lstStyle/>
          <a:p>
            <a:r>
              <a:rPr lang="es-ES" sz="2000" dirty="0" smtClean="0"/>
              <a:t>DIRECTIVA DE CIERRE CONTABLE N°……..2015-EF/51.01</a:t>
            </a:r>
            <a:endParaRPr lang="es-ES" sz="2000" dirty="0"/>
          </a:p>
        </p:txBody>
      </p:sp>
      <p:sp>
        <p:nvSpPr>
          <p:cNvPr id="2" name="CuadroTexto 1"/>
          <p:cNvSpPr txBox="1"/>
          <p:nvPr/>
        </p:nvSpPr>
        <p:spPr>
          <a:xfrm>
            <a:off x="164942" y="827429"/>
            <a:ext cx="8829261" cy="2554545"/>
          </a:xfrm>
          <a:prstGeom prst="rect">
            <a:avLst/>
          </a:prstGeom>
          <a:noFill/>
        </p:spPr>
        <p:txBody>
          <a:bodyPr wrap="square" rtlCol="0">
            <a:spAutoFit/>
          </a:bodyPr>
          <a:lstStyle/>
          <a:p>
            <a:pPr algn="just"/>
            <a:r>
              <a:rPr lang="es-ES" sz="2800" dirty="0" smtClean="0">
                <a:solidFill>
                  <a:srgbClr val="3366FF"/>
                </a:solidFill>
                <a:latin typeface="Calibri" panose="020F0502020204030204" pitchFamily="34" charset="0"/>
              </a:rPr>
              <a:t>PI.: </a:t>
            </a:r>
            <a:r>
              <a:rPr lang="es-ES" sz="2200" dirty="0">
                <a:latin typeface="Calibri" panose="020F0502020204030204" pitchFamily="34" charset="0"/>
              </a:rPr>
              <a:t>Estos formatos no son editables, se generan automáticamente y su presentación es de carácter obligatorio, lo cual no exime de la responsabilidad de verificar las cifras y las metas </a:t>
            </a:r>
            <a:r>
              <a:rPr lang="es-ES" sz="2200" dirty="0" smtClean="0">
                <a:latin typeface="Calibri" panose="020F0502020204030204" pitchFamily="34" charset="0"/>
              </a:rPr>
              <a:t>físicas, </a:t>
            </a:r>
            <a:r>
              <a:rPr lang="es-ES" sz="2200" dirty="0">
                <a:latin typeface="Calibri" panose="020F0502020204030204" pitchFamily="34" charset="0"/>
              </a:rPr>
              <a:t>así como de la visación en cada una de las hojas de dichos </a:t>
            </a:r>
            <a:r>
              <a:rPr lang="es-ES" sz="2200" dirty="0" smtClean="0">
                <a:latin typeface="Calibri" panose="020F0502020204030204" pitchFamily="34" charset="0"/>
              </a:rPr>
              <a:t>reportes </a:t>
            </a:r>
            <a:r>
              <a:rPr lang="es-ES" sz="2200" dirty="0">
                <a:latin typeface="Calibri" panose="020F0502020204030204" pitchFamily="34" charset="0"/>
              </a:rPr>
              <a:t>por los </a:t>
            </a:r>
            <a:r>
              <a:rPr lang="es-ES" sz="2200" dirty="0" smtClean="0">
                <a:latin typeface="Calibri" panose="020F0502020204030204" pitchFamily="34" charset="0"/>
              </a:rPr>
              <a:t>funcionarios </a:t>
            </a:r>
            <a:r>
              <a:rPr lang="es-ES" sz="2200" dirty="0">
                <a:latin typeface="Calibri" panose="020F0502020204030204" pitchFamily="34" charset="0"/>
              </a:rPr>
              <a:t>responsables de la programación del </a:t>
            </a:r>
            <a:r>
              <a:rPr lang="es-ES" sz="2200" dirty="0" smtClean="0">
                <a:latin typeface="Calibri" panose="020F0502020204030204" pitchFamily="34" charset="0"/>
              </a:rPr>
              <a:t>presupuesto y registro de metas físicas, así como de la ejecución de dicho presupuesto </a:t>
            </a:r>
            <a:r>
              <a:rPr lang="es-ES" sz="2200" dirty="0">
                <a:latin typeface="Calibri" panose="020F0502020204030204" pitchFamily="34" charset="0"/>
              </a:rPr>
              <a:t>y firmados por los Directores de la Dirección de Presupuesto, </a:t>
            </a:r>
            <a:r>
              <a:rPr lang="es-ES" sz="2200" dirty="0" smtClean="0">
                <a:latin typeface="Calibri" panose="020F0502020204030204" pitchFamily="34" charset="0"/>
              </a:rPr>
              <a:t>de Administración </a:t>
            </a:r>
            <a:r>
              <a:rPr lang="es-ES" sz="2200" dirty="0">
                <a:latin typeface="Calibri" panose="020F0502020204030204" pitchFamily="34" charset="0"/>
              </a:rPr>
              <a:t>y la </a:t>
            </a:r>
            <a:r>
              <a:rPr lang="es-ES" sz="2200" dirty="0" smtClean="0">
                <a:latin typeface="Calibri" panose="020F0502020204030204" pitchFamily="34" charset="0"/>
              </a:rPr>
              <a:t>Contabilidad</a:t>
            </a:r>
            <a:r>
              <a:rPr lang="es-ES" sz="2200" dirty="0">
                <a:latin typeface="Calibri" panose="020F0502020204030204" pitchFamily="34" charset="0"/>
              </a:rPr>
              <a:t>.</a:t>
            </a:r>
          </a:p>
        </p:txBody>
      </p:sp>
      <p:sp>
        <p:nvSpPr>
          <p:cNvPr id="5" name="Rectángulo 4"/>
          <p:cNvSpPr/>
          <p:nvPr/>
        </p:nvSpPr>
        <p:spPr>
          <a:xfrm>
            <a:off x="219549" y="3515693"/>
            <a:ext cx="8722804" cy="3139321"/>
          </a:xfrm>
          <a:prstGeom prst="rect">
            <a:avLst/>
          </a:prstGeom>
        </p:spPr>
        <p:txBody>
          <a:bodyPr wrap="square">
            <a:spAutoFit/>
          </a:bodyPr>
          <a:lstStyle/>
          <a:p>
            <a:pPr lvl="0" algn="just"/>
            <a:r>
              <a:rPr lang="es-PE" sz="2200" b="1" dirty="0">
                <a:latin typeface="Calibri" panose="020F0502020204030204" pitchFamily="34" charset="0"/>
              </a:rPr>
              <a:t>Análisis de las inversiones considerando metas físicas y financieras: </a:t>
            </a:r>
            <a:r>
              <a:rPr lang="es-PE" sz="2200" dirty="0">
                <a:latin typeface="Calibri" panose="020F0502020204030204" pitchFamily="34" charset="0"/>
              </a:rPr>
              <a:t>Se presentará un análisis y comentario teniendo en cuenta el presupuesto de inversión programado y ejecutado por cada proyecto, comparándolo con el avance de la meta física de dicho proyecto. Este análisis debe efectuarse por categorías presupuestarias, dando </a:t>
            </a:r>
            <a:r>
              <a:rPr lang="es-PE" sz="2200" dirty="0" smtClean="0">
                <a:latin typeface="Calibri" panose="020F0502020204030204" pitchFamily="34" charset="0"/>
              </a:rPr>
              <a:t>importancia a </a:t>
            </a:r>
            <a:r>
              <a:rPr lang="es-PE" sz="2200" dirty="0">
                <a:latin typeface="Calibri" panose="020F0502020204030204" pitchFamily="34" charset="0"/>
              </a:rPr>
              <a:t>los proyectos que competen a la categoría de los Programas Presupuestales, continuando con los proyectos de la siguiente categoría presupuestaria Acciones Centrales y luego los proyectos de la categoría APNOP, pudiendo además agregar cuadros y gráficos de considerarlo necesario.</a:t>
            </a:r>
            <a:endParaRPr lang="es-ES" sz="2200" dirty="0">
              <a:latin typeface="Calibri" panose="020F0502020204030204" pitchFamily="34" charset="0"/>
            </a:endParaRPr>
          </a:p>
        </p:txBody>
      </p:sp>
    </p:spTree>
    <p:extLst>
      <p:ext uri="{BB962C8B-B14F-4D97-AF65-F5344CB8AC3E}">
        <p14:creationId xmlns:p14="http://schemas.microsoft.com/office/powerpoint/2010/main" val="14566274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80F77756-B84E-42A6-9543-74C0855D58D7}" type="slidenum">
              <a:rPr lang="es-PE" smtClean="0"/>
              <a:pPr/>
              <a:t>38</a:t>
            </a:fld>
            <a:endParaRPr lang="es-PE"/>
          </a:p>
        </p:txBody>
      </p:sp>
      <p:pic>
        <p:nvPicPr>
          <p:cNvPr id="6" name="Imagen 5"/>
          <p:cNvPicPr>
            <a:picLocks noChangeAspect="1"/>
          </p:cNvPicPr>
          <p:nvPr/>
        </p:nvPicPr>
        <p:blipFill>
          <a:blip r:embed="rId2"/>
          <a:stretch>
            <a:fillRect/>
          </a:stretch>
        </p:blipFill>
        <p:spPr>
          <a:xfrm>
            <a:off x="-22381" y="0"/>
            <a:ext cx="9144793" cy="6895174"/>
          </a:xfrm>
          <a:prstGeom prst="rect">
            <a:avLst/>
          </a:prstGeom>
        </p:spPr>
      </p:pic>
      <p:sp>
        <p:nvSpPr>
          <p:cNvPr id="7" name="CuadroTexto 6"/>
          <p:cNvSpPr txBox="1"/>
          <p:nvPr/>
        </p:nvSpPr>
        <p:spPr>
          <a:xfrm>
            <a:off x="251520" y="293600"/>
            <a:ext cx="7579319" cy="400110"/>
          </a:xfrm>
          <a:prstGeom prst="rect">
            <a:avLst/>
          </a:prstGeom>
          <a:noFill/>
        </p:spPr>
        <p:txBody>
          <a:bodyPr wrap="none" rtlCol="0">
            <a:spAutoFit/>
          </a:bodyPr>
          <a:lstStyle/>
          <a:p>
            <a:r>
              <a:rPr lang="es-ES" sz="2000" dirty="0" smtClean="0"/>
              <a:t>DIRECTIVA DE CIERRE CONTABLE N°……..2015-EF/51.01</a:t>
            </a:r>
            <a:endParaRPr lang="es-ES" sz="2000" dirty="0"/>
          </a:p>
        </p:txBody>
      </p:sp>
      <p:sp>
        <p:nvSpPr>
          <p:cNvPr id="8" name="CuadroTexto 7"/>
          <p:cNvSpPr txBox="1"/>
          <p:nvPr/>
        </p:nvSpPr>
        <p:spPr>
          <a:xfrm>
            <a:off x="164942" y="827429"/>
            <a:ext cx="8829261" cy="1877437"/>
          </a:xfrm>
          <a:prstGeom prst="rect">
            <a:avLst/>
          </a:prstGeom>
          <a:noFill/>
        </p:spPr>
        <p:txBody>
          <a:bodyPr wrap="square" rtlCol="0">
            <a:spAutoFit/>
          </a:bodyPr>
          <a:lstStyle/>
          <a:p>
            <a:pPr algn="just"/>
            <a:r>
              <a:rPr lang="es-ES" sz="2800" dirty="0" smtClean="0">
                <a:solidFill>
                  <a:srgbClr val="3366FF"/>
                </a:solidFill>
                <a:latin typeface="Calibri" panose="020F0502020204030204" pitchFamily="34" charset="0"/>
              </a:rPr>
              <a:t>GS.: </a:t>
            </a:r>
            <a:r>
              <a:rPr lang="es-ES" sz="2200" dirty="0">
                <a:latin typeface="Calibri" panose="020F0502020204030204" pitchFamily="34" charset="0"/>
              </a:rPr>
              <a:t>Estos formatos no son editables, se generan automáticamente y su presentación es de carácter obligatorio, lo cual no exime de la responsabilidad de verificar las cifras, y la visación en dichos reportes por los funcionarios responsables de la programación </a:t>
            </a:r>
            <a:r>
              <a:rPr lang="es-ES" sz="2200" dirty="0" smtClean="0">
                <a:latin typeface="Calibri" panose="020F0502020204030204" pitchFamily="34" charset="0"/>
              </a:rPr>
              <a:t>del presupuesto y ejecución y  </a:t>
            </a:r>
            <a:r>
              <a:rPr lang="es-ES" sz="2200" dirty="0">
                <a:latin typeface="Calibri" panose="020F0502020204030204" pitchFamily="34" charset="0"/>
              </a:rPr>
              <a:t>firmados por los Directores de Presupuesto, Administración y Contabilidad.</a:t>
            </a:r>
          </a:p>
        </p:txBody>
      </p:sp>
      <p:sp>
        <p:nvSpPr>
          <p:cNvPr id="9" name="Rectángulo 8"/>
          <p:cNvSpPr/>
          <p:nvPr/>
        </p:nvSpPr>
        <p:spPr>
          <a:xfrm>
            <a:off x="164942" y="2838585"/>
            <a:ext cx="8722804" cy="3785652"/>
          </a:xfrm>
          <a:prstGeom prst="rect">
            <a:avLst/>
          </a:prstGeom>
        </p:spPr>
        <p:txBody>
          <a:bodyPr wrap="square">
            <a:spAutoFit/>
          </a:bodyPr>
          <a:lstStyle/>
          <a:p>
            <a:pPr lvl="0" algn="just"/>
            <a:r>
              <a:rPr lang="es-ES" sz="2000" b="1" dirty="0">
                <a:latin typeface="Calibri" panose="020F0502020204030204" pitchFamily="34" charset="0"/>
              </a:rPr>
              <a:t>Análisis y comentarios del Gasto Social considerando metas físicas y financieras:</a:t>
            </a:r>
            <a:r>
              <a:rPr lang="es-ES" sz="2000" dirty="0">
                <a:latin typeface="Calibri" panose="020F0502020204030204" pitchFamily="34" charset="0"/>
              </a:rPr>
              <a:t> se presentará un análisis y comentario teniendo en cuenta el presupuesto programado y ejecutado en los Productos y Proyectos de los Programas Presupuestales. </a:t>
            </a:r>
          </a:p>
          <a:p>
            <a:pPr algn="just"/>
            <a:r>
              <a:rPr lang="es-ES" sz="2000" dirty="0">
                <a:latin typeface="Calibri" panose="020F0502020204030204" pitchFamily="34" charset="0"/>
              </a:rPr>
              <a:t>Asimismo, aquellas entidades responsables de los Programas Presupuestales como Cuna Más, Beca 18, Pensión 65; Programa de Apoyo a los más Pobre – Juntos, en el caso de los gobiernos locales que cuentan con el Programa del Vaso de Leche, DEMUNA, Apoyo al Niño y al Adolescente, Apoyo al Anciano, Apoyo al Ciudadano y a la Familia, deben incluir un comentario debidamente sustentado en los que indicaran el presupuesto programado y ejecutado del  ejercicio fiscal materia de rendición de cuentas, indicando las metas físicas alcanzadas y anexar estadística de considerarlo necesario.</a:t>
            </a:r>
          </a:p>
        </p:txBody>
      </p:sp>
    </p:spTree>
    <p:extLst>
      <p:ext uri="{BB962C8B-B14F-4D97-AF65-F5344CB8AC3E}">
        <p14:creationId xmlns:p14="http://schemas.microsoft.com/office/powerpoint/2010/main" val="2720058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fld id="{80F77756-B84E-42A6-9543-74C0855D58D7}" type="slidenum">
              <a:rPr lang="es-PE" smtClean="0"/>
              <a:pPr/>
              <a:t>39</a:t>
            </a:fld>
            <a:endParaRPr lang="es-PE"/>
          </a:p>
        </p:txBody>
      </p:sp>
      <p:pic>
        <p:nvPicPr>
          <p:cNvPr id="6" name="Imagen 5"/>
          <p:cNvPicPr>
            <a:picLocks noChangeAspect="1"/>
          </p:cNvPicPr>
          <p:nvPr/>
        </p:nvPicPr>
        <p:blipFill>
          <a:blip r:embed="rId2"/>
          <a:stretch>
            <a:fillRect/>
          </a:stretch>
        </p:blipFill>
        <p:spPr>
          <a:xfrm>
            <a:off x="-22381" y="0"/>
            <a:ext cx="9144793" cy="6895174"/>
          </a:xfrm>
          <a:prstGeom prst="rect">
            <a:avLst/>
          </a:prstGeom>
        </p:spPr>
      </p:pic>
      <p:sp>
        <p:nvSpPr>
          <p:cNvPr id="3" name="Rectángulo 2"/>
          <p:cNvSpPr/>
          <p:nvPr/>
        </p:nvSpPr>
        <p:spPr>
          <a:xfrm>
            <a:off x="107504" y="755413"/>
            <a:ext cx="8928992" cy="3400931"/>
          </a:xfrm>
          <a:prstGeom prst="rect">
            <a:avLst/>
          </a:prstGeom>
        </p:spPr>
        <p:txBody>
          <a:bodyPr wrap="square">
            <a:spAutoFit/>
          </a:bodyPr>
          <a:lstStyle/>
          <a:p>
            <a:pPr algn="just">
              <a:spcBef>
                <a:spcPts val="600"/>
              </a:spcBef>
              <a:spcAft>
                <a:spcPts val="600"/>
              </a:spcAft>
              <a:tabLst>
                <a:tab pos="0" algn="l"/>
              </a:tabLst>
            </a:pPr>
            <a:r>
              <a:rPr lang="es-PE" sz="1800" dirty="0" smtClean="0">
                <a:solidFill>
                  <a:srgbClr val="000000"/>
                </a:solidFill>
                <a:latin typeface="Calibri" panose="020F0502020204030204" pitchFamily="34" charset="0"/>
                <a:ea typeface="Times New Roman" panose="02020603050405020304" pitchFamily="18" charset="0"/>
              </a:rPr>
              <a:t>La </a:t>
            </a:r>
            <a:r>
              <a:rPr lang="es-PE" sz="1800" dirty="0">
                <a:solidFill>
                  <a:srgbClr val="000000"/>
                </a:solidFill>
                <a:latin typeface="Calibri" panose="020F0502020204030204" pitchFamily="34" charset="0"/>
                <a:ea typeface="Times New Roman" panose="02020603050405020304" pitchFamily="18" charset="0"/>
              </a:rPr>
              <a:t>información requerida en el numeral 5.3 se presentaran, en carpeta física debidamente foliados, con el título denominado: </a:t>
            </a:r>
            <a:r>
              <a:rPr lang="es-PE" sz="1800" b="1" dirty="0">
                <a:solidFill>
                  <a:srgbClr val="000000"/>
                </a:solidFill>
                <a:latin typeface="Calibri" panose="020F0502020204030204" pitchFamily="34" charset="0"/>
                <a:ea typeface="Times New Roman" panose="02020603050405020304" pitchFamily="18" charset="0"/>
              </a:rPr>
              <a:t>Presupuesto de Gasto por Resultados, Inversión y Metas Físicas  y Gasto Social; </a:t>
            </a:r>
            <a:r>
              <a:rPr lang="es-PE" sz="1800" dirty="0">
                <a:solidFill>
                  <a:srgbClr val="000000"/>
                </a:solidFill>
                <a:latin typeface="Calibri" panose="020F0502020204030204" pitchFamily="34" charset="0"/>
                <a:ea typeface="Times New Roman" panose="02020603050405020304" pitchFamily="18" charset="0"/>
              </a:rPr>
              <a:t>asimismo el análisis y comentarios deberán ser remitidos en medio magnético (</a:t>
            </a:r>
            <a:r>
              <a:rPr lang="es-PE" sz="1800" dirty="0" err="1">
                <a:solidFill>
                  <a:srgbClr val="000000"/>
                </a:solidFill>
                <a:latin typeface="Calibri" panose="020F0502020204030204" pitchFamily="34" charset="0"/>
                <a:ea typeface="Times New Roman" panose="02020603050405020304" pitchFamily="18" charset="0"/>
              </a:rPr>
              <a:t>CDs</a:t>
            </a:r>
            <a:r>
              <a:rPr lang="es-PE" sz="1800" dirty="0">
                <a:solidFill>
                  <a:srgbClr val="000000"/>
                </a:solidFill>
                <a:latin typeface="Calibri" panose="020F0502020204030204" pitchFamily="34" charset="0"/>
                <a:ea typeface="Times New Roman" panose="02020603050405020304" pitchFamily="18" charset="0"/>
              </a:rPr>
              <a:t>) o a través del correo electrónico a: </a:t>
            </a:r>
            <a:r>
              <a:rPr lang="es-PE" sz="1800" u="sng" dirty="0">
                <a:solidFill>
                  <a:srgbClr val="000000"/>
                </a:solidFill>
                <a:latin typeface="Calibri" panose="020F0502020204030204" pitchFamily="34" charset="0"/>
                <a:ea typeface="Times New Roman" panose="02020603050405020304" pitchFamily="18" charset="0"/>
                <a:hlinkClick r:id="rId3"/>
              </a:rPr>
              <a:t>pcancino@mef.gob.pe</a:t>
            </a:r>
            <a:r>
              <a:rPr lang="es-PE" sz="1800" dirty="0">
                <a:solidFill>
                  <a:srgbClr val="000000"/>
                </a:solidFill>
                <a:latin typeface="Calibri" panose="020F0502020204030204" pitchFamily="34" charset="0"/>
                <a:ea typeface="Times New Roman" panose="02020603050405020304" pitchFamily="18" charset="0"/>
              </a:rPr>
              <a:t>  </a:t>
            </a:r>
            <a:r>
              <a:rPr lang="es-PE" sz="1800" u="sng" dirty="0">
                <a:solidFill>
                  <a:srgbClr val="000000"/>
                </a:solidFill>
                <a:latin typeface="Calibri" panose="020F0502020204030204" pitchFamily="34" charset="0"/>
                <a:ea typeface="Times New Roman" panose="02020603050405020304" pitchFamily="18" charset="0"/>
                <a:hlinkClick r:id="rId4"/>
              </a:rPr>
              <a:t>mcrisanto@mef.gob.pe</a:t>
            </a:r>
            <a:r>
              <a:rPr lang="es-PE" sz="1800" dirty="0">
                <a:solidFill>
                  <a:srgbClr val="000000"/>
                </a:solidFill>
                <a:latin typeface="Calibri" panose="020F0502020204030204" pitchFamily="34" charset="0"/>
                <a:ea typeface="Times New Roman" panose="02020603050405020304" pitchFamily="18" charset="0"/>
              </a:rPr>
              <a:t>  </a:t>
            </a:r>
            <a:r>
              <a:rPr lang="es-PE" sz="1800" u="sng" dirty="0" smtClean="0">
                <a:solidFill>
                  <a:srgbClr val="000000"/>
                </a:solidFill>
                <a:latin typeface="Calibri" panose="020F0502020204030204" pitchFamily="34" charset="0"/>
                <a:ea typeface="Times New Roman" panose="02020603050405020304" pitchFamily="18" charset="0"/>
                <a:hlinkClick r:id="rId5"/>
              </a:rPr>
              <a:t>rrobles@mef.gob.pe</a:t>
            </a:r>
            <a:r>
              <a:rPr lang="es-PE" sz="1800" u="sng" dirty="0" smtClean="0">
                <a:solidFill>
                  <a:srgbClr val="000000"/>
                </a:solidFill>
                <a:latin typeface="Calibri" panose="020F0502020204030204" pitchFamily="34" charset="0"/>
                <a:ea typeface="Times New Roman" panose="02020603050405020304" pitchFamily="18" charset="0"/>
              </a:rPr>
              <a:t>; </a:t>
            </a:r>
            <a:r>
              <a:rPr lang="es-PE" sz="1800" u="sng" dirty="0" smtClean="0">
                <a:solidFill>
                  <a:srgbClr val="000000"/>
                </a:solidFill>
                <a:latin typeface="Calibri" panose="020F0502020204030204" pitchFamily="34" charset="0"/>
                <a:ea typeface="Times New Roman" panose="02020603050405020304" pitchFamily="18" charset="0"/>
                <a:hlinkClick r:id="rId6"/>
              </a:rPr>
              <a:t>equispe@mef.gob.pe</a:t>
            </a:r>
            <a:r>
              <a:rPr lang="es-PE" sz="1800" u="sng" dirty="0" smtClean="0">
                <a:solidFill>
                  <a:srgbClr val="000000"/>
                </a:solidFill>
                <a:latin typeface="Calibri" panose="020F0502020204030204" pitchFamily="34" charset="0"/>
                <a:ea typeface="Times New Roman" panose="02020603050405020304" pitchFamily="18" charset="0"/>
              </a:rPr>
              <a:t> </a:t>
            </a:r>
            <a:endParaRPr lang="es-ES" sz="2800" dirty="0">
              <a:solidFill>
                <a:srgbClr val="000000"/>
              </a:solidFill>
              <a:latin typeface="Calibri" panose="020F0502020204030204" pitchFamily="34" charset="0"/>
              <a:ea typeface="Times New Roman" panose="02020603050405020304" pitchFamily="18" charset="0"/>
            </a:endParaRPr>
          </a:p>
          <a:p>
            <a:pPr>
              <a:spcAft>
                <a:spcPts val="0"/>
              </a:spcAft>
              <a:tabLst>
                <a:tab pos="0" algn="l"/>
              </a:tabLst>
            </a:pPr>
            <a:r>
              <a:rPr lang="es-PE" sz="1200" dirty="0">
                <a:solidFill>
                  <a:srgbClr val="000000"/>
                </a:solidFill>
                <a:latin typeface="Arial" panose="020B0604020202020204" pitchFamily="34" charset="0"/>
                <a:ea typeface="Times New Roman" panose="02020603050405020304" pitchFamily="18" charset="0"/>
              </a:rPr>
              <a:t> </a:t>
            </a:r>
            <a:endParaRPr lang="es-ES" sz="1800" dirty="0">
              <a:solidFill>
                <a:srgbClr val="000000"/>
              </a:solidFill>
              <a:latin typeface="Arial" panose="020B0604020202020204" pitchFamily="34" charset="0"/>
              <a:ea typeface="Times New Roman" panose="02020603050405020304" pitchFamily="18" charset="0"/>
            </a:endParaRPr>
          </a:p>
          <a:p>
            <a:pPr algn="just">
              <a:spcAft>
                <a:spcPts val="600"/>
              </a:spcAft>
              <a:tabLst>
                <a:tab pos="0" algn="l"/>
              </a:tabLst>
            </a:pPr>
            <a:r>
              <a:rPr lang="es-PE" sz="1800" dirty="0" smtClean="0">
                <a:latin typeface="Calibri" panose="020F0502020204030204" pitchFamily="34" charset="0"/>
                <a:ea typeface="Times New Roman" panose="02020603050405020304" pitchFamily="18" charset="0"/>
              </a:rPr>
              <a:t>Los </a:t>
            </a:r>
            <a:r>
              <a:rPr lang="es-PE" sz="1800" dirty="0">
                <a:latin typeface="Calibri" panose="020F0502020204030204" pitchFamily="34" charset="0"/>
                <a:ea typeface="Times New Roman" panose="02020603050405020304" pitchFamily="18" charset="0"/>
              </a:rPr>
              <a:t>responsables de la Dirección de Presupuesto de la Entidad, deben realizar el registro de las metas físicas de proyectos de inversión y gasto social hasta el segundo semestre del ejercicio fiscal a rendir, a fin de cumplir con el artículo 26º numeral 3 literal g) y f) de la Ley Nº 28708 Ley General del Sistema Nacional de Contabilidad, de manera que reflejen la imagen fiel del avance de las metas físicas programadas y ejecutadas en el ejercicio, debiendo ser coherentes con las cifras  indicadas en la programación  y ejecución del presupuesto.</a:t>
            </a:r>
            <a:endParaRPr lang="es-ES" sz="2800" dirty="0">
              <a:effectLst/>
              <a:latin typeface="Calibri" panose="020F0502020204030204" pitchFamily="34" charset="0"/>
              <a:ea typeface="Times New Roman" panose="02020603050405020304" pitchFamily="18" charset="0"/>
            </a:endParaRPr>
          </a:p>
        </p:txBody>
      </p:sp>
      <p:sp>
        <p:nvSpPr>
          <p:cNvPr id="4" name="Rectángulo 3"/>
          <p:cNvSpPr/>
          <p:nvPr/>
        </p:nvSpPr>
        <p:spPr>
          <a:xfrm>
            <a:off x="-22382" y="146874"/>
            <a:ext cx="9144793" cy="461665"/>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marL="630555" indent="-89535" algn="ctr">
              <a:spcBef>
                <a:spcPts val="600"/>
              </a:spcBef>
              <a:spcAft>
                <a:spcPts val="600"/>
              </a:spcAft>
            </a:pPr>
            <a:r>
              <a:rPr lang="es-PE" b="1" dirty="0">
                <a:solidFill>
                  <a:schemeClr val="accent1">
                    <a:lumMod val="50000"/>
                  </a:schemeClr>
                </a:solidFill>
                <a:latin typeface="Arial" panose="020B0604020202020204" pitchFamily="34" charset="0"/>
                <a:ea typeface="Times New Roman" panose="02020603050405020304" pitchFamily="18" charset="0"/>
              </a:rPr>
              <a:t>Presentación de Carpetas y Otras </a:t>
            </a:r>
            <a:r>
              <a:rPr lang="es-PE" b="1" dirty="0" smtClean="0">
                <a:solidFill>
                  <a:schemeClr val="accent1">
                    <a:lumMod val="50000"/>
                  </a:schemeClr>
                </a:solidFill>
                <a:latin typeface="Arial" panose="020B0604020202020204" pitchFamily="34" charset="0"/>
                <a:ea typeface="Times New Roman" panose="02020603050405020304" pitchFamily="18" charset="0"/>
              </a:rPr>
              <a:t>Precisiones</a:t>
            </a:r>
            <a:endParaRPr lang="es-ES" sz="3600" dirty="0">
              <a:solidFill>
                <a:srgbClr val="000000"/>
              </a:solidFill>
              <a:latin typeface="Arial" panose="020B0604020202020204" pitchFamily="34" charset="0"/>
              <a:ea typeface="Times New Roman" panose="02020603050405020304" pitchFamily="18" charset="0"/>
            </a:endParaRPr>
          </a:p>
        </p:txBody>
      </p:sp>
      <p:sp>
        <p:nvSpPr>
          <p:cNvPr id="7" name="Rectángulo 6"/>
          <p:cNvSpPr/>
          <p:nvPr/>
        </p:nvSpPr>
        <p:spPr>
          <a:xfrm>
            <a:off x="107504" y="4303218"/>
            <a:ext cx="8784976" cy="2385268"/>
          </a:xfrm>
          <a:prstGeom prst="rect">
            <a:avLst/>
          </a:prstGeom>
        </p:spPr>
        <p:txBody>
          <a:bodyPr wrap="square">
            <a:spAutoFit/>
          </a:bodyPr>
          <a:lstStyle/>
          <a:p>
            <a:pPr algn="just">
              <a:spcAft>
                <a:spcPts val="600"/>
              </a:spcAft>
            </a:pPr>
            <a:r>
              <a:rPr lang="es-PE" sz="1800" dirty="0">
                <a:solidFill>
                  <a:srgbClr val="000000"/>
                </a:solidFill>
                <a:latin typeface="Calibri" panose="020F0502020204030204" pitchFamily="34" charset="0"/>
                <a:ea typeface="Times New Roman" panose="02020603050405020304" pitchFamily="18" charset="0"/>
              </a:rPr>
              <a:t>El análisis y los comentarios que se adjuntan a la carpeta, deberán ser elaborados por la Dirección de Presupuesto, quien solicitará a las áreas competentes los datos necesarios para cumplir con tal </a:t>
            </a:r>
            <a:r>
              <a:rPr lang="es-PE" sz="1800" dirty="0" smtClean="0">
                <a:solidFill>
                  <a:srgbClr val="000000"/>
                </a:solidFill>
                <a:latin typeface="Calibri" panose="020F0502020204030204" pitchFamily="34" charset="0"/>
                <a:ea typeface="Times New Roman" panose="02020603050405020304" pitchFamily="18" charset="0"/>
              </a:rPr>
              <a:t>fin.</a:t>
            </a:r>
            <a:endParaRPr lang="es-ES" sz="2800" dirty="0">
              <a:solidFill>
                <a:srgbClr val="000000"/>
              </a:solidFill>
              <a:latin typeface="Calibri" panose="020F0502020204030204" pitchFamily="34" charset="0"/>
              <a:ea typeface="Times New Roman" panose="02020603050405020304" pitchFamily="18" charset="0"/>
            </a:endParaRPr>
          </a:p>
          <a:p>
            <a:pPr algn="just">
              <a:spcAft>
                <a:spcPts val="600"/>
              </a:spcAft>
            </a:pPr>
            <a:r>
              <a:rPr lang="es-PE" sz="1800" dirty="0" smtClean="0">
                <a:solidFill>
                  <a:srgbClr val="000000"/>
                </a:solidFill>
                <a:latin typeface="Calibri" panose="020F0502020204030204" pitchFamily="34" charset="0"/>
                <a:ea typeface="Times New Roman" panose="02020603050405020304" pitchFamily="18" charset="0"/>
              </a:rPr>
              <a:t>La </a:t>
            </a:r>
            <a:r>
              <a:rPr lang="es-PE" sz="1800" dirty="0">
                <a:solidFill>
                  <a:srgbClr val="000000"/>
                </a:solidFill>
                <a:latin typeface="Calibri" panose="020F0502020204030204" pitchFamily="34" charset="0"/>
                <a:ea typeface="Times New Roman" panose="02020603050405020304" pitchFamily="18" charset="0"/>
              </a:rPr>
              <a:t>información de </a:t>
            </a:r>
            <a:r>
              <a:rPr lang="es-PE" sz="1800" dirty="0" smtClean="0">
                <a:solidFill>
                  <a:srgbClr val="000000"/>
                </a:solidFill>
                <a:latin typeface="Calibri" panose="020F0502020204030204" pitchFamily="34" charset="0"/>
                <a:ea typeface="Times New Roman" panose="02020603050405020304" pitchFamily="18" charset="0"/>
              </a:rPr>
              <a:t>Presupuesto de Inversión </a:t>
            </a:r>
            <a:r>
              <a:rPr lang="es-PE" sz="1800" dirty="0">
                <a:solidFill>
                  <a:srgbClr val="000000"/>
                </a:solidFill>
                <a:latin typeface="Calibri" panose="020F0502020204030204" pitchFamily="34" charset="0"/>
                <a:ea typeface="Times New Roman" panose="02020603050405020304" pitchFamily="18" charset="0"/>
              </a:rPr>
              <a:t>– PI y Gasto Social – GS de las Municipalidades, Mancomunidades, Sociedades de Beneficencia Pública, Institutos Viales, Centros Poblados, que no cuenten con Director General de Administración y Director de Presupuesto, deberá ser firmada y sellada por el Titular del Pliego o por el responsable de formular y programar el presupuesto o la persona autorizada por el titular del </a:t>
            </a:r>
            <a:r>
              <a:rPr lang="es-PE" sz="1800" dirty="0" smtClean="0">
                <a:solidFill>
                  <a:srgbClr val="000000"/>
                </a:solidFill>
                <a:latin typeface="Calibri" panose="020F0502020204030204" pitchFamily="34" charset="0"/>
                <a:ea typeface="Times New Roman" panose="02020603050405020304" pitchFamily="18" charset="0"/>
              </a:rPr>
              <a:t>pliego, </a:t>
            </a:r>
            <a:r>
              <a:rPr lang="es-PE" sz="1800" dirty="0">
                <a:solidFill>
                  <a:srgbClr val="000000"/>
                </a:solidFill>
                <a:latin typeface="Calibri" panose="020F0502020204030204" pitchFamily="34" charset="0"/>
                <a:ea typeface="Times New Roman" panose="02020603050405020304" pitchFamily="18" charset="0"/>
              </a:rPr>
              <a:t>cuando así lo disponga. </a:t>
            </a:r>
            <a:endParaRPr lang="es-ES" sz="2800" dirty="0">
              <a:solidFill>
                <a:srgbClr val="000000"/>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269419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0"/>
            <a:ext cx="9144000" cy="6886575"/>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4" name="CuadroTexto 3"/>
          <p:cNvSpPr txBox="1"/>
          <p:nvPr/>
        </p:nvSpPr>
        <p:spPr>
          <a:xfrm>
            <a:off x="251520" y="486519"/>
            <a:ext cx="8496944" cy="95410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s-ES" sz="2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rPr>
              <a:t>El flujo de información para la Cuenta General de la República</a:t>
            </a:r>
            <a:r>
              <a:rPr lang="es-ES" dirty="0" smtClean="0">
                <a:ln w="0"/>
                <a:solidFill>
                  <a:schemeClr val="tx1"/>
                </a:solidFill>
                <a:effectLst>
                  <a:outerShdw blurRad="38100" dist="19050" dir="2700000" algn="tl" rotWithShape="0">
                    <a:schemeClr val="dk1">
                      <a:alpha val="40000"/>
                    </a:schemeClr>
                  </a:outerShdw>
                </a:effectLst>
              </a:rPr>
              <a:t>.</a:t>
            </a:r>
            <a:endParaRPr lang="es-ES" dirty="0">
              <a:ln w="0"/>
              <a:solidFill>
                <a:schemeClr val="tx1"/>
              </a:solidFill>
              <a:effectLst>
                <a:outerShdw blurRad="38100" dist="19050" dir="2700000" algn="tl" rotWithShape="0">
                  <a:schemeClr val="dk1">
                    <a:alpha val="40000"/>
                  </a:schemeClr>
                </a:outerShdw>
              </a:effectLst>
            </a:endParaRPr>
          </a:p>
        </p:txBody>
      </p:sp>
      <p:sp>
        <p:nvSpPr>
          <p:cNvPr id="7" name="CuadroTexto 6"/>
          <p:cNvSpPr txBox="1"/>
          <p:nvPr/>
        </p:nvSpPr>
        <p:spPr>
          <a:xfrm>
            <a:off x="431540" y="1844824"/>
            <a:ext cx="8540588" cy="3970318"/>
          </a:xfrm>
          <a:prstGeom prst="rect">
            <a:avLst/>
          </a:prstGeom>
          <a:noFill/>
        </p:spPr>
        <p:txBody>
          <a:bodyPr wrap="square" rtlCol="0">
            <a:spAutoFit/>
          </a:bodyPr>
          <a:lstStyle/>
          <a:p>
            <a:pPr algn="just"/>
            <a:r>
              <a:rPr lang="es-ES" sz="2800" dirty="0" smtClean="0"/>
              <a:t>La Administración Financiera del Estado, se regula:</a:t>
            </a:r>
          </a:p>
          <a:p>
            <a:pPr marL="358775" indent="-358775" algn="just">
              <a:tabLst>
                <a:tab pos="355600" algn="l"/>
              </a:tabLst>
            </a:pPr>
            <a:r>
              <a:rPr lang="es-ES" sz="2800" dirty="0" smtClean="0"/>
              <a:t>-	Ley N° 28112-Ley Marco de la Administración del Estado del Sector Público, conocida como Ley SAFI.</a:t>
            </a:r>
          </a:p>
          <a:p>
            <a:pPr marL="457200" indent="-457200" algn="just">
              <a:buFontTx/>
              <a:buChar char="-"/>
            </a:pPr>
            <a:r>
              <a:rPr lang="es-ES" sz="2800" dirty="0" smtClean="0"/>
              <a:t>Leyes de los Sistemas que lo conforman </a:t>
            </a:r>
          </a:p>
          <a:p>
            <a:pPr marL="457200" indent="-457200" algn="just">
              <a:buFontTx/>
              <a:buChar char="-"/>
            </a:pPr>
            <a:r>
              <a:rPr lang="es-ES" sz="2800" dirty="0" smtClean="0"/>
              <a:t>Normas complementarias que son emitidas por los entes rectores en el marco de sus atribuciones. </a:t>
            </a:r>
            <a:endParaRPr lang="es-ES" sz="2800" dirty="0"/>
          </a:p>
        </p:txBody>
      </p:sp>
    </p:spTree>
    <p:extLst>
      <p:ext uri="{BB962C8B-B14F-4D97-AF65-F5344CB8AC3E}">
        <p14:creationId xmlns:p14="http://schemas.microsoft.com/office/powerpoint/2010/main" val="4088639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294967295"/>
          </p:nvPr>
        </p:nvSpPr>
        <p:spPr>
          <a:xfrm>
            <a:off x="6553200" y="6245226"/>
            <a:ext cx="1981200" cy="476251"/>
          </a:xfrm>
        </p:spPr>
        <p:txBody>
          <a:bodyPr/>
          <a:lstStyle/>
          <a:p>
            <a:fld id="{B5B0BC01-6D7B-4F7E-9E0A-FD61298EDD29}" type="slidenum">
              <a:rPr lang="es-PE" smtClean="0"/>
              <a:pPr/>
              <a:t>40</a:t>
            </a:fld>
            <a:endParaRPr lang="es-PE"/>
          </a:p>
        </p:txBody>
      </p:sp>
      <p:pic>
        <p:nvPicPr>
          <p:cNvPr id="7" name="Imagen 6"/>
          <p:cNvPicPr>
            <a:picLocks noChangeAspect="1"/>
          </p:cNvPicPr>
          <p:nvPr/>
        </p:nvPicPr>
        <p:blipFill>
          <a:blip r:embed="rId2"/>
          <a:stretch>
            <a:fillRect/>
          </a:stretch>
        </p:blipFill>
        <p:spPr>
          <a:xfrm>
            <a:off x="8325" y="-28575"/>
            <a:ext cx="9135675" cy="6886575"/>
          </a:xfrm>
          <a:prstGeom prst="rect">
            <a:avLst/>
          </a:prstGeom>
        </p:spPr>
      </p:pic>
      <p:graphicFrame>
        <p:nvGraphicFramePr>
          <p:cNvPr id="6" name="Group 103"/>
          <p:cNvGraphicFramePr>
            <a:graphicFrameLocks noGrp="1"/>
          </p:cNvGraphicFramePr>
          <p:nvPr>
            <p:extLst>
              <p:ext uri="{D42A27DB-BD31-4B8C-83A1-F6EECF244321}">
                <p14:modId xmlns:p14="http://schemas.microsoft.com/office/powerpoint/2010/main" val="1961043408"/>
              </p:ext>
            </p:extLst>
          </p:nvPr>
        </p:nvGraphicFramePr>
        <p:xfrm>
          <a:off x="179512" y="188640"/>
          <a:ext cx="6984777" cy="762000"/>
        </p:xfrm>
        <a:graphic>
          <a:graphicData uri="http://schemas.openxmlformats.org/drawingml/2006/table">
            <a:tbl>
              <a:tblPr/>
              <a:tblGrid>
                <a:gridCol w="831420"/>
                <a:gridCol w="2030608"/>
                <a:gridCol w="1599873"/>
                <a:gridCol w="2522876"/>
              </a:tblGrid>
              <a:tr h="7620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5" name="Marcador de pie de página 4"/>
          <p:cNvSpPr>
            <a:spLocks noGrp="1"/>
          </p:cNvSpPr>
          <p:nvPr>
            <p:ph type="ftr" sz="quarter" idx="11"/>
          </p:nvPr>
        </p:nvSpPr>
        <p:spPr/>
        <p:txBody>
          <a:bodyPr/>
          <a:lstStyle/>
          <a:p>
            <a:r>
              <a:rPr lang="es-PE" dirty="0" smtClean="0">
                <a:solidFill>
                  <a:srgbClr val="002060"/>
                </a:solidFill>
                <a:effectLst/>
              </a:rPr>
              <a:t>Dirección General de Contabilidad Pública</a:t>
            </a:r>
            <a:endParaRPr lang="es-PE" dirty="0">
              <a:solidFill>
                <a:srgbClr val="002060"/>
              </a:solidFill>
              <a:effectLst/>
            </a:endParaRPr>
          </a:p>
        </p:txBody>
      </p:sp>
      <p:sp>
        <p:nvSpPr>
          <p:cNvPr id="3" name="CuadroTexto 2"/>
          <p:cNvSpPr txBox="1"/>
          <p:nvPr/>
        </p:nvSpPr>
        <p:spPr>
          <a:xfrm>
            <a:off x="4001860" y="5258301"/>
            <a:ext cx="5102679" cy="830997"/>
          </a:xfrm>
          <a:prstGeom prst="rect">
            <a:avLst/>
          </a:prstGeom>
          <a:noFill/>
        </p:spPr>
        <p:txBody>
          <a:bodyPr wrap="none" rtlCol="0">
            <a:spAutoFit/>
          </a:bodyPr>
          <a:lstStyle/>
          <a:p>
            <a:r>
              <a:rPr lang="es-ES" dirty="0" smtClean="0"/>
              <a:t>EMAIL:  </a:t>
            </a:r>
            <a:r>
              <a:rPr lang="es-ES" dirty="0" smtClean="0">
                <a:hlinkClick r:id="rId3"/>
              </a:rPr>
              <a:t>mcrisanto@mef.gob.pe</a:t>
            </a:r>
            <a:endParaRPr lang="es-ES" dirty="0" smtClean="0"/>
          </a:p>
          <a:p>
            <a:r>
              <a:rPr lang="es-ES" dirty="0" smtClean="0"/>
              <a:t>TELEF.: 311-5930  Anexo 3227</a:t>
            </a:r>
            <a:endParaRPr lang="es-ES" dirty="0"/>
          </a:p>
        </p:txBody>
      </p:sp>
      <p:sp>
        <p:nvSpPr>
          <p:cNvPr id="9" name="Rectángulo 8"/>
          <p:cNvSpPr/>
          <p:nvPr/>
        </p:nvSpPr>
        <p:spPr>
          <a:xfrm>
            <a:off x="655058" y="2199365"/>
            <a:ext cx="7842211" cy="1569660"/>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wrap="none" lIns="91440" tIns="45720" rIns="91440" bIns="45720">
            <a:spAutoFit/>
          </a:bodyPr>
          <a:lstStyle/>
          <a:p>
            <a:pPr algn="ctr">
              <a:defRPr/>
            </a:pPr>
            <a:r>
              <a:rPr lang="es-ES" sz="4800" b="1" i="0" cap="none" spc="0" dirty="0" smtClean="0">
                <a:ln w="12700">
                  <a:solidFill>
                    <a:schemeClr val="tx2">
                      <a:lumMod val="75000"/>
                    </a:schemeClr>
                  </a:solidFill>
                  <a:prstDash val="solid"/>
                </a:ln>
                <a:solidFill>
                  <a:schemeClr val="accent1">
                    <a:lumMod val="75000"/>
                  </a:schemeClr>
                </a:solidFill>
                <a:effectLst>
                  <a:outerShdw dist="38100" dir="2640000" algn="bl" rotWithShape="0">
                    <a:schemeClr val="tx2">
                      <a:lumMod val="75000"/>
                    </a:schemeClr>
                  </a:outerShdw>
                </a:effectLst>
                <a:latin typeface="Tahoma" panose="020B0604030504040204" pitchFamily="34" charset="0"/>
                <a:ea typeface="Tahoma" panose="020B0604030504040204" pitchFamily="34" charset="0"/>
                <a:cs typeface="Tahoma" panose="020B0604030504040204" pitchFamily="34" charset="0"/>
              </a:rPr>
              <a:t>MUY AGRADECIDA POR  </a:t>
            </a:r>
          </a:p>
          <a:p>
            <a:pPr algn="ctr">
              <a:defRPr/>
            </a:pPr>
            <a:r>
              <a:rPr lang="es-ES" sz="4800" b="1" i="0" cap="none" spc="0" dirty="0" smtClean="0">
                <a:ln w="12700">
                  <a:solidFill>
                    <a:schemeClr val="tx2">
                      <a:lumMod val="75000"/>
                    </a:schemeClr>
                  </a:solidFill>
                  <a:prstDash val="solid"/>
                </a:ln>
                <a:solidFill>
                  <a:schemeClr val="accent1">
                    <a:lumMod val="75000"/>
                  </a:schemeClr>
                </a:solidFill>
                <a:effectLst>
                  <a:outerShdw dist="38100" dir="2640000" algn="bl" rotWithShape="0">
                    <a:schemeClr val="tx2">
                      <a:lumMod val="75000"/>
                    </a:schemeClr>
                  </a:outerShdw>
                </a:effectLst>
                <a:latin typeface="Tahoma" panose="020B0604030504040204" pitchFamily="34" charset="0"/>
                <a:ea typeface="Tahoma" panose="020B0604030504040204" pitchFamily="34" charset="0"/>
                <a:cs typeface="Tahoma" panose="020B0604030504040204" pitchFamily="34" charset="0"/>
              </a:rPr>
              <a:t>SU ATENCIÓN</a:t>
            </a:r>
            <a:endParaRPr lang="es-ES" sz="4800" b="1" cap="none" spc="0" dirty="0">
              <a:ln w="12700">
                <a:solidFill>
                  <a:schemeClr val="tx2">
                    <a:lumMod val="75000"/>
                  </a:schemeClr>
                </a:solidFill>
                <a:prstDash val="solid"/>
              </a:ln>
              <a:solidFill>
                <a:schemeClr val="accent1">
                  <a:lumMod val="75000"/>
                </a:schemeClr>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07781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Imagen 60"/>
          <p:cNvPicPr>
            <a:picLocks noChangeAspect="1"/>
          </p:cNvPicPr>
          <p:nvPr/>
        </p:nvPicPr>
        <p:blipFill>
          <a:blip r:embed="rId2"/>
          <a:stretch>
            <a:fillRect/>
          </a:stretch>
        </p:blipFill>
        <p:spPr>
          <a:xfrm>
            <a:off x="-21272" y="2144"/>
            <a:ext cx="9144000" cy="6886575"/>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graphicFrame>
        <p:nvGraphicFramePr>
          <p:cNvPr id="10" name="Diagrama 9"/>
          <p:cNvGraphicFramePr/>
          <p:nvPr>
            <p:extLst>
              <p:ext uri="{D42A27DB-BD31-4B8C-83A1-F6EECF244321}">
                <p14:modId xmlns:p14="http://schemas.microsoft.com/office/powerpoint/2010/main" val="2523956423"/>
              </p:ext>
            </p:extLst>
          </p:nvPr>
        </p:nvGraphicFramePr>
        <p:xfrm>
          <a:off x="227421" y="836713"/>
          <a:ext cx="8208912" cy="1728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2" name="Conector recto de flecha 11"/>
          <p:cNvCxnSpPr/>
          <p:nvPr/>
        </p:nvCxnSpPr>
        <p:spPr bwMode="auto">
          <a:xfrm>
            <a:off x="1762518" y="2606384"/>
            <a:ext cx="5094" cy="55929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Conector recto de flecha 14"/>
          <p:cNvCxnSpPr/>
          <p:nvPr/>
        </p:nvCxnSpPr>
        <p:spPr bwMode="auto">
          <a:xfrm>
            <a:off x="3368247" y="2561797"/>
            <a:ext cx="994470" cy="63887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Conector recto de flecha 15"/>
          <p:cNvCxnSpPr/>
          <p:nvPr/>
        </p:nvCxnSpPr>
        <p:spPr bwMode="auto">
          <a:xfrm flipH="1">
            <a:off x="4422379" y="2623598"/>
            <a:ext cx="936104" cy="5760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2" name="CuadroTexto 21"/>
          <p:cNvSpPr txBox="1"/>
          <p:nvPr/>
        </p:nvSpPr>
        <p:spPr>
          <a:xfrm>
            <a:off x="755576" y="3230517"/>
            <a:ext cx="2268252"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r>
              <a:rPr lang="es-ES" sz="1600" b="1" dirty="0" smtClean="0"/>
              <a:t>Dirección Gral.  de Presupuesto Público - DGPP</a:t>
            </a:r>
            <a:endParaRPr lang="es-ES" sz="3200" b="1" dirty="0"/>
          </a:p>
        </p:txBody>
      </p:sp>
      <p:sp>
        <p:nvSpPr>
          <p:cNvPr id="23" name="CuadroTexto 22"/>
          <p:cNvSpPr txBox="1"/>
          <p:nvPr/>
        </p:nvSpPr>
        <p:spPr>
          <a:xfrm>
            <a:off x="3470673" y="3242027"/>
            <a:ext cx="2533785"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r>
              <a:rPr lang="es-ES" sz="1600" b="1" dirty="0" smtClean="0"/>
              <a:t>Dirección Gral.  de Endeudamiento y Tesoro Público - DGETP</a:t>
            </a:r>
            <a:endParaRPr lang="es-ES" sz="3200" b="1" dirty="0"/>
          </a:p>
        </p:txBody>
      </p:sp>
      <p:sp>
        <p:nvSpPr>
          <p:cNvPr id="28" name="CuadroTexto 27"/>
          <p:cNvSpPr txBox="1"/>
          <p:nvPr/>
        </p:nvSpPr>
        <p:spPr>
          <a:xfrm>
            <a:off x="6312418" y="3230517"/>
            <a:ext cx="2123915"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r>
              <a:rPr lang="es-ES" sz="1600" b="1" dirty="0" smtClean="0"/>
              <a:t>Dirección General  de Contabilidad - DGCP</a:t>
            </a:r>
            <a:endParaRPr lang="es-ES" sz="3200" b="1" dirty="0"/>
          </a:p>
        </p:txBody>
      </p:sp>
      <p:sp>
        <p:nvSpPr>
          <p:cNvPr id="29" name="CuadroTexto 28"/>
          <p:cNvSpPr txBox="1"/>
          <p:nvPr/>
        </p:nvSpPr>
        <p:spPr>
          <a:xfrm>
            <a:off x="539552" y="332656"/>
            <a:ext cx="8118581" cy="400110"/>
          </a:xfrm>
          <a:prstGeom prst="rect">
            <a:avLst/>
          </a:prstGeom>
          <a:noFill/>
        </p:spPr>
        <p:txBody>
          <a:bodyPr wrap="square" rtlCol="0">
            <a:spAutoFit/>
          </a:bodyPr>
          <a:lstStyle/>
          <a:p>
            <a:pPr algn="just"/>
            <a:r>
              <a:rPr lang="es-ES" sz="2000" b="1" dirty="0" smtClean="0"/>
              <a:t>Los Sistemas integrantes a los que nos referimos son:</a:t>
            </a:r>
          </a:p>
        </p:txBody>
      </p:sp>
      <p:cxnSp>
        <p:nvCxnSpPr>
          <p:cNvPr id="33" name="Conector recto de flecha 32"/>
          <p:cNvCxnSpPr/>
          <p:nvPr/>
        </p:nvCxnSpPr>
        <p:spPr bwMode="auto">
          <a:xfrm>
            <a:off x="1790885" y="4073024"/>
            <a:ext cx="0" cy="53933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7" name="Conector recto de flecha 36"/>
          <p:cNvCxnSpPr/>
          <p:nvPr/>
        </p:nvCxnSpPr>
        <p:spPr bwMode="auto">
          <a:xfrm>
            <a:off x="4612008" y="4073024"/>
            <a:ext cx="0" cy="53933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Conector recto de flecha 37"/>
          <p:cNvCxnSpPr/>
          <p:nvPr/>
        </p:nvCxnSpPr>
        <p:spPr bwMode="auto">
          <a:xfrm>
            <a:off x="7271253" y="4073024"/>
            <a:ext cx="0" cy="53933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9" name="CuadroTexto 38"/>
          <p:cNvSpPr txBox="1"/>
          <p:nvPr/>
        </p:nvSpPr>
        <p:spPr>
          <a:xfrm>
            <a:off x="1032398" y="4630473"/>
            <a:ext cx="1584176"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600" b="1" dirty="0" smtClean="0"/>
              <a:t>Oficinas de Presupuesto</a:t>
            </a:r>
            <a:endParaRPr lang="es-ES" sz="1600" b="1" dirty="0"/>
          </a:p>
        </p:txBody>
      </p:sp>
      <p:sp>
        <p:nvSpPr>
          <p:cNvPr id="41" name="CuadroTexto 40"/>
          <p:cNvSpPr txBox="1"/>
          <p:nvPr/>
        </p:nvSpPr>
        <p:spPr>
          <a:xfrm>
            <a:off x="3711908" y="4636763"/>
            <a:ext cx="180020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600" b="1" dirty="0" smtClean="0"/>
              <a:t>Oficinas de Tesorería</a:t>
            </a:r>
            <a:endParaRPr lang="es-ES" sz="1600" b="1" dirty="0"/>
          </a:p>
        </p:txBody>
      </p:sp>
      <p:sp>
        <p:nvSpPr>
          <p:cNvPr id="42" name="CuadroTexto 41"/>
          <p:cNvSpPr txBox="1"/>
          <p:nvPr/>
        </p:nvSpPr>
        <p:spPr>
          <a:xfrm>
            <a:off x="6307277" y="4631497"/>
            <a:ext cx="2099839"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600" b="1" dirty="0" smtClean="0"/>
              <a:t>Oficinas de Contabilidad</a:t>
            </a:r>
            <a:endParaRPr lang="es-ES" sz="1600" b="1" dirty="0"/>
          </a:p>
        </p:txBody>
      </p:sp>
      <p:sp>
        <p:nvSpPr>
          <p:cNvPr id="48" name="CuadroTexto 47"/>
          <p:cNvSpPr txBox="1"/>
          <p:nvPr/>
        </p:nvSpPr>
        <p:spPr>
          <a:xfrm>
            <a:off x="786238" y="5448489"/>
            <a:ext cx="7651540" cy="646331"/>
          </a:xfrm>
          <a:prstGeom prst="rect">
            <a:avLst/>
          </a:prstGeom>
          <a:noFill/>
        </p:spPr>
        <p:txBody>
          <a:bodyPr wrap="square" rtlCol="0">
            <a:spAutoFit/>
          </a:bodyPr>
          <a:lstStyle/>
          <a:p>
            <a:pPr algn="ctr"/>
            <a:r>
              <a:rPr lang="es-ES" sz="1800" dirty="0" smtClean="0"/>
              <a:t>SIAF-SP: Registro Único y de uso obligatorio por parte de todas las entidades del Sector Público, según lo señala la Ley SAFI.</a:t>
            </a:r>
            <a:endParaRPr lang="es-ES" sz="1800" dirty="0"/>
          </a:p>
        </p:txBody>
      </p:sp>
      <p:cxnSp>
        <p:nvCxnSpPr>
          <p:cNvPr id="57" name="Conector recto de flecha 56"/>
          <p:cNvCxnSpPr/>
          <p:nvPr/>
        </p:nvCxnSpPr>
        <p:spPr bwMode="auto">
          <a:xfrm>
            <a:off x="7271253" y="2591224"/>
            <a:ext cx="5094" cy="55929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8" name="Abrir llave 57"/>
          <p:cNvSpPr/>
          <p:nvPr/>
        </p:nvSpPr>
        <p:spPr bwMode="auto">
          <a:xfrm rot="16200000">
            <a:off x="4451940" y="1528875"/>
            <a:ext cx="288032" cy="7680757"/>
          </a:xfrm>
          <a:prstGeom prst="leftBrac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1" u="none" strike="noStrike" cap="none" normalizeH="0" baseline="0" smtClean="0">
              <a:ln>
                <a:noFill/>
              </a:ln>
              <a:solidFill>
                <a:schemeClr val="tx1"/>
              </a:solidFill>
              <a:effectLst/>
              <a:latin typeface="Verdana" pitchFamily="34" charset="0"/>
            </a:endParaRPr>
          </a:p>
        </p:txBody>
      </p:sp>
      <p:sp>
        <p:nvSpPr>
          <p:cNvPr id="60" name="Flecha izquierda y derecha 59"/>
          <p:cNvSpPr/>
          <p:nvPr/>
        </p:nvSpPr>
        <p:spPr bwMode="auto">
          <a:xfrm>
            <a:off x="834059" y="6058187"/>
            <a:ext cx="7603829" cy="694482"/>
          </a:xfrm>
          <a:prstGeom prst="leftRigh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800" dirty="0" smtClean="0">
                <a:solidFill>
                  <a:schemeClr val="tx1"/>
                </a:solidFill>
                <a:latin typeface="Verdana" pitchFamily="34" charset="0"/>
              </a:rPr>
              <a:t>Elaborar la Cuenta General de la República</a:t>
            </a:r>
            <a:endParaRPr kumimoji="0" lang="es-ES" sz="1800" b="0" i="1" u="none" strike="noStrike" cap="none" normalizeH="0" baseline="0" dirty="0" smtClean="0">
              <a:ln>
                <a:noFill/>
              </a:ln>
              <a:solidFill>
                <a:schemeClr val="tx1"/>
              </a:solidFill>
              <a:effectLst/>
              <a:latin typeface="Verdana" pitchFamily="34" charset="0"/>
            </a:endParaRPr>
          </a:p>
        </p:txBody>
      </p:sp>
      <p:cxnSp>
        <p:nvCxnSpPr>
          <p:cNvPr id="19" name="Conector angular 18"/>
          <p:cNvCxnSpPr/>
          <p:nvPr/>
        </p:nvCxnSpPr>
        <p:spPr bwMode="auto">
          <a:xfrm rot="16200000" flipH="1">
            <a:off x="7465672" y="4983992"/>
            <a:ext cx="2710471" cy="57536"/>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Conector recto de flecha 29"/>
          <p:cNvCxnSpPr/>
          <p:nvPr/>
        </p:nvCxnSpPr>
        <p:spPr bwMode="auto">
          <a:xfrm flipH="1">
            <a:off x="8436333" y="3657525"/>
            <a:ext cx="362049" cy="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4" name="Conector recto de flecha 43"/>
          <p:cNvCxnSpPr/>
          <p:nvPr/>
        </p:nvCxnSpPr>
        <p:spPr bwMode="auto">
          <a:xfrm flipH="1" flipV="1">
            <a:off x="8529527" y="6403842"/>
            <a:ext cx="320148" cy="158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178452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16159" y="0"/>
            <a:ext cx="9144000" cy="6886575"/>
          </a:xfrm>
          <a:prstGeom prst="rect">
            <a:avLst/>
          </a:prstGeom>
        </p:spPr>
      </p:pic>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17" name="CuadroTexto 16"/>
          <p:cNvSpPr txBox="1"/>
          <p:nvPr/>
        </p:nvSpPr>
        <p:spPr>
          <a:xfrm>
            <a:off x="351923" y="188640"/>
            <a:ext cx="8407835" cy="830997"/>
          </a:xfrm>
          <a:prstGeom prst="rect">
            <a:avLst/>
          </a:prstGeom>
          <a:noFill/>
        </p:spPr>
        <p:txBody>
          <a:bodyPr wrap="square" rtlCol="0">
            <a:spAutoFit/>
          </a:bodyPr>
          <a:lstStyle/>
          <a:p>
            <a:pPr algn="ctr"/>
            <a:r>
              <a:rPr lang="es-ES" b="1" dirty="0" smtClean="0">
                <a:latin typeface="Calibri" panose="020F0502020204030204" pitchFamily="34" charset="0"/>
              </a:rPr>
              <a:t>FLUJO DE INFORMACIÓN PRESUPUESTARIA PARA LA CUENTA GENERAL DE LA REPÚBLICA -  SIAF-SP y SIAF-GL</a:t>
            </a:r>
            <a:endParaRPr lang="es-ES" b="1" dirty="0">
              <a:latin typeface="Calibri" panose="020F0502020204030204" pitchFamily="34" charset="0"/>
            </a:endParaRPr>
          </a:p>
        </p:txBody>
      </p:sp>
      <p:graphicFrame>
        <p:nvGraphicFramePr>
          <p:cNvPr id="3" name="Diagrama 2"/>
          <p:cNvGraphicFramePr/>
          <p:nvPr>
            <p:extLst>
              <p:ext uri="{D42A27DB-BD31-4B8C-83A1-F6EECF244321}">
                <p14:modId xmlns:p14="http://schemas.microsoft.com/office/powerpoint/2010/main" val="3401720959"/>
              </p:ext>
            </p:extLst>
          </p:nvPr>
        </p:nvGraphicFramePr>
        <p:xfrm>
          <a:off x="251520" y="1250873"/>
          <a:ext cx="8568952" cy="52610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56750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2"/>
          <p:cNvSpPr txBox="1">
            <a:spLocks/>
          </p:cNvSpPr>
          <p:nvPr/>
        </p:nvSpPr>
        <p:spPr bwMode="auto">
          <a:xfrm>
            <a:off x="4788024" y="6511959"/>
            <a:ext cx="4184104" cy="332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r" rtl="0" fontAlgn="base">
              <a:spcBef>
                <a:spcPct val="0"/>
              </a:spcBef>
              <a:spcAft>
                <a:spcPct val="0"/>
              </a:spcAft>
              <a:defRPr sz="1400" b="1" i="1" kern="1200">
                <a:solidFill>
                  <a:schemeClr val="accent6">
                    <a:lumMod val="75000"/>
                  </a:schemeClr>
                </a:solidFill>
                <a:effectLst>
                  <a:outerShdw blurRad="38100" dist="38100" dir="2700000" algn="tl">
                    <a:srgbClr val="000000">
                      <a:alpha val="43137"/>
                    </a:srgbClr>
                  </a:outerShdw>
                </a:effectLst>
                <a:latin typeface="Aparajita" panose="020B0604020202020204" pitchFamily="34" charset="0"/>
                <a:ea typeface="+mn-ea"/>
                <a:cs typeface="Aparajita" panose="020B0604020202020204" pitchFamily="34" charset="0"/>
              </a:defRPr>
            </a:lvl1pPr>
            <a:lvl2pPr marL="457200" algn="l" rtl="0" fontAlgn="base">
              <a:spcBef>
                <a:spcPct val="0"/>
              </a:spcBef>
              <a:spcAft>
                <a:spcPct val="0"/>
              </a:spcAft>
              <a:defRPr sz="2400" i="1" kern="1200">
                <a:solidFill>
                  <a:schemeClr val="tx1"/>
                </a:solidFill>
                <a:latin typeface="Verdana" pitchFamily="34" charset="0"/>
                <a:ea typeface="+mn-ea"/>
                <a:cs typeface="+mn-cs"/>
              </a:defRPr>
            </a:lvl2pPr>
            <a:lvl3pPr marL="914400" algn="l" rtl="0" fontAlgn="base">
              <a:spcBef>
                <a:spcPct val="0"/>
              </a:spcBef>
              <a:spcAft>
                <a:spcPct val="0"/>
              </a:spcAft>
              <a:defRPr sz="2400" i="1" kern="1200">
                <a:solidFill>
                  <a:schemeClr val="tx1"/>
                </a:solidFill>
                <a:latin typeface="Verdana" pitchFamily="34" charset="0"/>
                <a:ea typeface="+mn-ea"/>
                <a:cs typeface="+mn-cs"/>
              </a:defRPr>
            </a:lvl3pPr>
            <a:lvl4pPr marL="1371600" algn="l" rtl="0" fontAlgn="base">
              <a:spcBef>
                <a:spcPct val="0"/>
              </a:spcBef>
              <a:spcAft>
                <a:spcPct val="0"/>
              </a:spcAft>
              <a:defRPr sz="2400" i="1" kern="1200">
                <a:solidFill>
                  <a:schemeClr val="tx1"/>
                </a:solidFill>
                <a:latin typeface="Verdana" pitchFamily="34" charset="0"/>
                <a:ea typeface="+mn-ea"/>
                <a:cs typeface="+mn-cs"/>
              </a:defRPr>
            </a:lvl4pPr>
            <a:lvl5pPr marL="1828800" algn="l" rtl="0" fontAlgn="base">
              <a:spcBef>
                <a:spcPct val="0"/>
              </a:spcBef>
              <a:spcAft>
                <a:spcPct val="0"/>
              </a:spcAft>
              <a:defRPr sz="2400" i="1" kern="1200">
                <a:solidFill>
                  <a:schemeClr val="tx1"/>
                </a:solidFill>
                <a:latin typeface="Verdana" pitchFamily="34" charset="0"/>
                <a:ea typeface="+mn-ea"/>
                <a:cs typeface="+mn-cs"/>
              </a:defRPr>
            </a:lvl5pPr>
            <a:lvl6pPr marL="2286000" algn="l" defTabSz="914400" rtl="0" eaLnBrk="1" latinLnBrk="0" hangingPunct="1">
              <a:defRPr sz="2400" i="1" kern="1200">
                <a:solidFill>
                  <a:schemeClr val="tx1"/>
                </a:solidFill>
                <a:latin typeface="Verdana" pitchFamily="34" charset="0"/>
                <a:ea typeface="+mn-ea"/>
                <a:cs typeface="+mn-cs"/>
              </a:defRPr>
            </a:lvl6pPr>
            <a:lvl7pPr marL="2743200" algn="l" defTabSz="914400" rtl="0" eaLnBrk="1" latinLnBrk="0" hangingPunct="1">
              <a:defRPr sz="2400" i="1" kern="1200">
                <a:solidFill>
                  <a:schemeClr val="tx1"/>
                </a:solidFill>
                <a:latin typeface="Verdana" pitchFamily="34" charset="0"/>
                <a:ea typeface="+mn-ea"/>
                <a:cs typeface="+mn-cs"/>
              </a:defRPr>
            </a:lvl7pPr>
            <a:lvl8pPr marL="3200400" algn="l" defTabSz="914400" rtl="0" eaLnBrk="1" latinLnBrk="0" hangingPunct="1">
              <a:defRPr sz="2400" i="1" kern="1200">
                <a:solidFill>
                  <a:schemeClr val="tx1"/>
                </a:solidFill>
                <a:latin typeface="Verdana" pitchFamily="34" charset="0"/>
                <a:ea typeface="+mn-ea"/>
                <a:cs typeface="+mn-cs"/>
              </a:defRPr>
            </a:lvl8pPr>
            <a:lvl9pPr marL="3657600" algn="l" defTabSz="914400" rtl="0" eaLnBrk="1" latinLnBrk="0" hangingPunct="1">
              <a:defRPr sz="2400" i="1" kern="1200">
                <a:solidFill>
                  <a:schemeClr val="tx1"/>
                </a:solidFill>
                <a:latin typeface="Verdana" pitchFamily="34" charset="0"/>
                <a:ea typeface="+mn-ea"/>
                <a:cs typeface="+mn-cs"/>
              </a:defRPr>
            </a:lvl9pPr>
          </a:lstStyle>
          <a:p>
            <a:r>
              <a:rPr lang="es-PE" i="0" dirty="0">
                <a:solidFill>
                  <a:srgbClr val="002060"/>
                </a:solidFill>
                <a:effectLst/>
              </a:rPr>
              <a:t>Dirección General de Contabilidad Pública</a:t>
            </a:r>
          </a:p>
        </p:txBody>
      </p:sp>
      <p:sp>
        <p:nvSpPr>
          <p:cNvPr id="2" name="CuadroTexto 1"/>
          <p:cNvSpPr txBox="1"/>
          <p:nvPr/>
        </p:nvSpPr>
        <p:spPr>
          <a:xfrm>
            <a:off x="251520" y="4437112"/>
            <a:ext cx="8568952" cy="1938992"/>
          </a:xfrm>
          <a:prstGeom prst="rect">
            <a:avLst/>
          </a:prstGeom>
          <a:noFill/>
        </p:spPr>
        <p:txBody>
          <a:bodyPr wrap="square" rtlCol="0">
            <a:spAutoFit/>
          </a:bodyPr>
          <a:lstStyle/>
          <a:p>
            <a:pPr algn="just"/>
            <a:r>
              <a:rPr lang="es-ES" dirty="0" smtClean="0">
                <a:latin typeface="Calibri" panose="020F0502020204030204" pitchFamily="34" charset="0"/>
                <a:cs typeface="Times New Roman" panose="02020603050405020304" pitchFamily="18" charset="0"/>
              </a:rPr>
              <a:t>La Dirección General de Contabilidad Pública recibe, evalúa, integra y consolida la información presupuestaria y patrimonial de las entidades y organismos del Sector Público, para mostrar el resultado integral de la gestión del Estado a través de la Cuenta General de la República.</a:t>
            </a:r>
            <a:endParaRPr lang="es-ES" dirty="0">
              <a:latin typeface="Calibri" panose="020F0502020204030204" pitchFamily="34" charset="0"/>
              <a:cs typeface="Times New Roman" panose="02020603050405020304" pitchFamily="18" charset="0"/>
            </a:endParaRPr>
          </a:p>
        </p:txBody>
      </p:sp>
      <p:graphicFrame>
        <p:nvGraphicFramePr>
          <p:cNvPr id="4" name="Diagrama 3"/>
          <p:cNvGraphicFramePr/>
          <p:nvPr>
            <p:extLst>
              <p:ext uri="{D42A27DB-BD31-4B8C-83A1-F6EECF244321}">
                <p14:modId xmlns:p14="http://schemas.microsoft.com/office/powerpoint/2010/main" val="4245386823"/>
              </p:ext>
            </p:extLst>
          </p:nvPr>
        </p:nvGraphicFramePr>
        <p:xfrm>
          <a:off x="323528" y="188640"/>
          <a:ext cx="65565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Abrir llave 7"/>
          <p:cNvSpPr/>
          <p:nvPr/>
        </p:nvSpPr>
        <p:spPr bwMode="auto">
          <a:xfrm>
            <a:off x="5508104" y="641583"/>
            <a:ext cx="1008112" cy="3009820"/>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1" u="none" strike="noStrike" cap="none" normalizeH="0" baseline="0" smtClean="0">
              <a:ln>
                <a:noFill/>
              </a:ln>
              <a:solidFill>
                <a:schemeClr val="tx1"/>
              </a:solidFill>
              <a:effectLst/>
              <a:latin typeface="Verdana" pitchFamily="34" charset="0"/>
            </a:endParaRPr>
          </a:p>
        </p:txBody>
      </p:sp>
      <p:sp>
        <p:nvSpPr>
          <p:cNvPr id="9" name="CuadroTexto 8"/>
          <p:cNvSpPr txBox="1"/>
          <p:nvPr/>
        </p:nvSpPr>
        <p:spPr>
          <a:xfrm>
            <a:off x="6012160" y="641583"/>
            <a:ext cx="3131840" cy="3139321"/>
          </a:xfrm>
          <a:prstGeom prst="rect">
            <a:avLst/>
          </a:prstGeom>
          <a:noFill/>
        </p:spPr>
        <p:txBody>
          <a:bodyPr wrap="square" rtlCol="0">
            <a:spAutoFit/>
          </a:bodyPr>
          <a:lstStyle/>
          <a:p>
            <a:pPr marL="285750" indent="-285750">
              <a:buFontTx/>
              <a:buChar char="-"/>
            </a:pPr>
            <a:r>
              <a:rPr lang="es-ES" sz="1800" dirty="0" smtClean="0">
                <a:latin typeface="Calibri" panose="020F0502020204030204" pitchFamily="34" charset="0"/>
              </a:rPr>
              <a:t>Información Presupuestaria</a:t>
            </a:r>
          </a:p>
          <a:p>
            <a:pPr marL="285750" indent="-285750">
              <a:buFontTx/>
              <a:buChar char="-"/>
            </a:pPr>
            <a:r>
              <a:rPr lang="es-ES" sz="1800" dirty="0" smtClean="0">
                <a:latin typeface="Calibri" panose="020F0502020204030204" pitchFamily="34" charset="0"/>
              </a:rPr>
              <a:t>Información Financiera</a:t>
            </a:r>
          </a:p>
          <a:p>
            <a:pPr marL="285750" indent="-285750">
              <a:buFontTx/>
              <a:buChar char="-"/>
            </a:pPr>
            <a:r>
              <a:rPr lang="es-ES" sz="1800" dirty="0" smtClean="0">
                <a:latin typeface="Calibri" panose="020F0502020204030204" pitchFamily="34" charset="0"/>
              </a:rPr>
              <a:t>Estado de Tesorería</a:t>
            </a:r>
          </a:p>
          <a:p>
            <a:pPr marL="285750" indent="-285750">
              <a:buFontTx/>
              <a:buChar char="-"/>
            </a:pPr>
            <a:r>
              <a:rPr lang="es-ES" sz="1800" dirty="0" smtClean="0">
                <a:latin typeface="Calibri" panose="020F0502020204030204" pitchFamily="34" charset="0"/>
              </a:rPr>
              <a:t>Estado de la Deuda Pública</a:t>
            </a:r>
          </a:p>
          <a:p>
            <a:pPr marL="285750" indent="-285750">
              <a:buFontTx/>
              <a:buChar char="-"/>
            </a:pPr>
            <a:r>
              <a:rPr lang="es-ES" sz="1800" dirty="0" smtClean="0">
                <a:latin typeface="Calibri" panose="020F0502020204030204" pitchFamily="34" charset="0"/>
              </a:rPr>
              <a:t>Estadística de la Recaudación Tributaria</a:t>
            </a:r>
          </a:p>
          <a:p>
            <a:pPr marL="285750" indent="-285750">
              <a:buFontTx/>
              <a:buChar char="-"/>
            </a:pPr>
            <a:r>
              <a:rPr lang="es-ES" sz="1800" b="1" dirty="0" smtClean="0">
                <a:solidFill>
                  <a:schemeClr val="accent2">
                    <a:lumMod val="75000"/>
                  </a:schemeClr>
                </a:solidFill>
                <a:latin typeface="Calibri" panose="020F0502020204030204" pitchFamily="34" charset="0"/>
              </a:rPr>
              <a:t>Presupuesto de Gastos bajo el enfoque de Resultados.</a:t>
            </a:r>
          </a:p>
          <a:p>
            <a:pPr marL="285750" indent="-285750">
              <a:buFontTx/>
              <a:buChar char="-"/>
            </a:pPr>
            <a:r>
              <a:rPr lang="es-ES" sz="1800" b="1" dirty="0" smtClean="0">
                <a:solidFill>
                  <a:schemeClr val="accent2">
                    <a:lumMod val="75000"/>
                  </a:schemeClr>
                </a:solidFill>
                <a:latin typeface="Calibri" panose="020F0502020204030204" pitchFamily="34" charset="0"/>
              </a:rPr>
              <a:t>Inversión Pública</a:t>
            </a:r>
          </a:p>
          <a:p>
            <a:pPr marL="285750" indent="-285750">
              <a:buFontTx/>
              <a:buChar char="-"/>
            </a:pPr>
            <a:r>
              <a:rPr lang="es-ES" sz="1800" b="1" dirty="0" smtClean="0">
                <a:solidFill>
                  <a:schemeClr val="accent2">
                    <a:lumMod val="75000"/>
                  </a:schemeClr>
                </a:solidFill>
                <a:latin typeface="Calibri" panose="020F0502020204030204" pitchFamily="34" charset="0"/>
              </a:rPr>
              <a:t>Gasto Social</a:t>
            </a:r>
          </a:p>
          <a:p>
            <a:pPr marL="285750" indent="-285750">
              <a:buFontTx/>
              <a:buChar char="-"/>
            </a:pPr>
            <a:endParaRPr lang="es-ES" sz="1800" dirty="0">
              <a:latin typeface="Calibri" panose="020F0502020204030204" pitchFamily="34" charset="0"/>
            </a:endParaRPr>
          </a:p>
        </p:txBody>
      </p:sp>
      <p:sp>
        <p:nvSpPr>
          <p:cNvPr id="3" name="CuadroTexto 2"/>
          <p:cNvSpPr txBox="1"/>
          <p:nvPr/>
        </p:nvSpPr>
        <p:spPr>
          <a:xfrm>
            <a:off x="971600" y="3651403"/>
            <a:ext cx="1483098" cy="461665"/>
          </a:xfrm>
          <a:prstGeom prst="rect">
            <a:avLst/>
          </a:prstGeom>
          <a:noFill/>
        </p:spPr>
        <p:txBody>
          <a:bodyPr wrap="none" rtlCol="0">
            <a:spAutoFit/>
          </a:bodyPr>
          <a:lstStyle/>
          <a:p>
            <a:r>
              <a:rPr lang="es-ES" b="1" dirty="0" smtClean="0"/>
              <a:t>TOMO I</a:t>
            </a:r>
            <a:endParaRPr lang="es-ES" b="1" dirty="0"/>
          </a:p>
        </p:txBody>
      </p:sp>
    </p:spTree>
    <p:extLst>
      <p:ext uri="{BB962C8B-B14F-4D97-AF65-F5344CB8AC3E}">
        <p14:creationId xmlns:p14="http://schemas.microsoft.com/office/powerpoint/2010/main" val="3197035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12 Imagen" descr="FONDO_MOD_2-01.tif"/>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073" name="Rectangle 25"/>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4" name="Rectangle 26"/>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sp>
        <p:nvSpPr>
          <p:cNvPr id="2075" name="Rectangle 27"/>
          <p:cNvSpPr>
            <a:spLocks noChangeArrowheads="1"/>
          </p:cNvSpPr>
          <p:nvPr/>
        </p:nvSpPr>
        <p:spPr bwMode="auto">
          <a:xfrm>
            <a:off x="6" y="2907662"/>
            <a:ext cx="184731" cy="461665"/>
          </a:xfrm>
          <a:prstGeom prst="rect">
            <a:avLst/>
          </a:prstGeom>
          <a:noFill/>
          <a:ln w="9525">
            <a:noFill/>
            <a:miter lim="800000"/>
            <a:headEnd/>
            <a:tailEnd/>
          </a:ln>
          <a:effectLst/>
        </p:spPr>
        <p:txBody>
          <a:bodyPr wrap="none" anchor="ctr">
            <a:spAutoFit/>
          </a:bodyPr>
          <a:lstStyle/>
          <a:p>
            <a:endParaRPr lang="es-ES"/>
          </a:p>
        </p:txBody>
      </p:sp>
      <p:sp>
        <p:nvSpPr>
          <p:cNvPr id="2076" name="Rectangle 28"/>
          <p:cNvSpPr>
            <a:spLocks noChangeArrowheads="1"/>
          </p:cNvSpPr>
          <p:nvPr/>
        </p:nvSpPr>
        <p:spPr bwMode="auto">
          <a:xfrm>
            <a:off x="6" y="3488687"/>
            <a:ext cx="184731" cy="461665"/>
          </a:xfrm>
          <a:prstGeom prst="rect">
            <a:avLst/>
          </a:prstGeom>
          <a:noFill/>
          <a:ln w="9525">
            <a:noFill/>
            <a:miter lim="800000"/>
            <a:headEnd/>
            <a:tailEnd/>
          </a:ln>
          <a:effectLst/>
        </p:spPr>
        <p:txBody>
          <a:bodyPr wrap="none" anchor="ctr">
            <a:spAutoFit/>
          </a:bodyPr>
          <a:lstStyle/>
          <a:p>
            <a:endParaRPr lang="es-ES"/>
          </a:p>
        </p:txBody>
      </p:sp>
      <p:graphicFrame>
        <p:nvGraphicFramePr>
          <p:cNvPr id="12" name="Group 103"/>
          <p:cNvGraphicFramePr>
            <a:graphicFrameLocks noGrp="1"/>
          </p:cNvGraphicFramePr>
          <p:nvPr>
            <p:extLst>
              <p:ext uri="{D42A27DB-BD31-4B8C-83A1-F6EECF244321}">
                <p14:modId xmlns:p14="http://schemas.microsoft.com/office/powerpoint/2010/main" val="417675144"/>
              </p:ext>
            </p:extLst>
          </p:nvPr>
        </p:nvGraphicFramePr>
        <p:xfrm>
          <a:off x="0" y="33184"/>
          <a:ext cx="6732240" cy="777240"/>
        </p:xfrm>
        <a:graphic>
          <a:graphicData uri="http://schemas.openxmlformats.org/drawingml/2006/table">
            <a:tbl>
              <a:tblPr/>
              <a:tblGrid>
                <a:gridCol w="801359"/>
                <a:gridCol w="1957191"/>
                <a:gridCol w="1542029"/>
                <a:gridCol w="2431661"/>
              </a:tblGrid>
              <a:tr h="7620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6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PERÚ</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Ministerio </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Economía y Finanzas</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40404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Viceministerio</a:t>
                      </a:r>
                      <a:endParaRPr kumimoji="0" lang="es-ES"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de Hacienda</a:t>
                      </a:r>
                      <a:endPar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806700" algn="ctr"/>
                          <a:tab pos="5611813" algn="r"/>
                        </a:tabLst>
                      </a:pPr>
                      <a:r>
                        <a:rPr kumimoji="0" lang="es-PE"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Dirección  General de Contabilidad Pública</a:t>
                      </a:r>
                    </a:p>
                  </a:txBody>
                  <a:tcP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solidFill>
                      <a:srgbClr val="B3B3B3"/>
                    </a:solidFill>
                  </a:tcPr>
                </a:tc>
              </a:tr>
            </a:tbl>
          </a:graphicData>
        </a:graphic>
      </p:graphicFrame>
      <p:sp>
        <p:nvSpPr>
          <p:cNvPr id="4" name="Rectángulo 3"/>
          <p:cNvSpPr/>
          <p:nvPr/>
        </p:nvSpPr>
        <p:spPr>
          <a:xfrm>
            <a:off x="1763688" y="2898467"/>
            <a:ext cx="6696744" cy="954107"/>
          </a:xfrm>
          <a:prstGeom prst="rect">
            <a:avLst/>
          </a:prstGeom>
        </p:spPr>
        <p:txBody>
          <a:bodyPr wrap="square">
            <a:spAutoFit/>
            <a:scene3d>
              <a:camera prst="orthographicFront"/>
              <a:lightRig rig="threePt" dir="t"/>
            </a:scene3d>
            <a:sp3d extrusionH="57150">
              <a:bevelT w="38100" h="38100"/>
            </a:sp3d>
          </a:bodyPr>
          <a:lstStyle/>
          <a:p>
            <a:r>
              <a:rPr lang="es-ES" sz="2800" b="1" i="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PRESUPUESTO </a:t>
            </a:r>
            <a:r>
              <a:rPr lang="es-ES" sz="2800" b="1" i="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DE GASTOS BAJO EL ENFOQUE POR RESULTADOS </a:t>
            </a:r>
          </a:p>
        </p:txBody>
      </p:sp>
    </p:spTree>
    <p:extLst>
      <p:ext uri="{BB962C8B-B14F-4D97-AF65-F5344CB8AC3E}">
        <p14:creationId xmlns:p14="http://schemas.microsoft.com/office/powerpoint/2010/main" val="37437072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1D78D11A-0E3F-48A5-AB83-A5F539E59583}" type="slidenum">
              <a:rPr lang="es-PE" smtClean="0"/>
              <a:pPr/>
              <a:t>9</a:t>
            </a:fld>
            <a:endParaRPr lang="es-PE" dirty="0"/>
          </a:p>
        </p:txBody>
      </p:sp>
      <p:pic>
        <p:nvPicPr>
          <p:cNvPr id="5" name="Imagen 4"/>
          <p:cNvPicPr>
            <a:picLocks noChangeAspect="1"/>
          </p:cNvPicPr>
          <p:nvPr/>
        </p:nvPicPr>
        <p:blipFill>
          <a:blip r:embed="rId2"/>
          <a:stretch>
            <a:fillRect/>
          </a:stretch>
        </p:blipFill>
        <p:spPr>
          <a:xfrm>
            <a:off x="0" y="-92064"/>
            <a:ext cx="9144000" cy="6886575"/>
          </a:xfrm>
          <a:prstGeom prst="rect">
            <a:avLst/>
          </a:prstGeom>
        </p:spPr>
      </p:pic>
      <p:graphicFrame>
        <p:nvGraphicFramePr>
          <p:cNvPr id="9" name="Diagrama 8"/>
          <p:cNvGraphicFramePr/>
          <p:nvPr>
            <p:extLst>
              <p:ext uri="{D42A27DB-BD31-4B8C-83A1-F6EECF244321}">
                <p14:modId xmlns:p14="http://schemas.microsoft.com/office/powerpoint/2010/main" val="316580351"/>
              </p:ext>
            </p:extLst>
          </p:nvPr>
        </p:nvGraphicFramePr>
        <p:xfrm>
          <a:off x="323528" y="1040094"/>
          <a:ext cx="8496944" cy="5408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CuadroTexto 11"/>
          <p:cNvSpPr txBox="1"/>
          <p:nvPr/>
        </p:nvSpPr>
        <p:spPr>
          <a:xfrm>
            <a:off x="107504" y="260647"/>
            <a:ext cx="8928992" cy="461665"/>
          </a:xfrm>
          <a:prstGeom prst="rect">
            <a:avLst/>
          </a:prstGeom>
          <a:noFill/>
        </p:spPr>
        <p:txBody>
          <a:bodyPr wrap="square" rtlCol="0">
            <a:spAutoFit/>
          </a:bodyPr>
          <a:lstStyle/>
          <a:p>
            <a:pPr algn="ctr"/>
            <a:r>
              <a:rPr lang="es-ES" b="1" dirty="0"/>
              <a:t>¿</a:t>
            </a:r>
            <a:r>
              <a:rPr lang="es-ES" b="1" dirty="0" smtClean="0"/>
              <a:t>QUÉ ES EL PRESUPUESTO PÚBLICO?</a:t>
            </a:r>
            <a:endParaRPr lang="es-ES" b="1" dirty="0"/>
          </a:p>
        </p:txBody>
      </p:sp>
    </p:spTree>
    <p:extLst>
      <p:ext uri="{BB962C8B-B14F-4D97-AF65-F5344CB8AC3E}">
        <p14:creationId xmlns:p14="http://schemas.microsoft.com/office/powerpoint/2010/main" val="830911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1" u="none" strike="noStrike" cap="none" normalizeH="0" baseline="0" smtClean="0">
            <a:ln>
              <a:noFill/>
            </a:ln>
            <a:solidFill>
              <a:schemeClr val="tx1"/>
            </a:solidFill>
            <a:effectLst/>
            <a:latin typeface="Verdana" pitchFamily="34" charset="0"/>
          </a:defRPr>
        </a:defPPr>
      </a:lst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ppt/theme/themeOverride2.xml><?xml version="1.0" encoding="utf-8"?>
<a:themeOverride xmlns:a="http://schemas.openxmlformats.org/drawingml/2006/main">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TM04033925[[fn=Gota]]</Template>
  <TotalTime>30471</TotalTime>
  <Words>2807</Words>
  <Application>Microsoft Office PowerPoint</Application>
  <PresentationFormat>Presentación en pantalla (4:3)</PresentationFormat>
  <Paragraphs>296</Paragraphs>
  <Slides>40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Aparajita</vt:lpstr>
      <vt:lpstr>Arial</vt:lpstr>
      <vt:lpstr>Calibri</vt:lpstr>
      <vt:lpstr>Tahoma</vt:lpstr>
      <vt:lpstr>Times New Roman</vt:lpstr>
      <vt:lpstr>Verdana</vt:lpstr>
      <vt:lpstr>Wingdings</vt:lpstr>
      <vt:lpstr>Perfil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Prompyme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Aldo Vallejo</dc:creator>
  <cp:lastModifiedBy>Crisanto Mendoza, Maria Socorro</cp:lastModifiedBy>
  <cp:revision>1543</cp:revision>
  <cp:lastPrinted>2015-11-18T21:23:59Z</cp:lastPrinted>
  <dcterms:created xsi:type="dcterms:W3CDTF">2004-03-23T20:11:30Z</dcterms:created>
  <dcterms:modified xsi:type="dcterms:W3CDTF">2015-11-24T14:42:17Z</dcterms:modified>
</cp:coreProperties>
</file>